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7" r:id="rId2"/>
    <p:sldId id="280" r:id="rId3"/>
    <p:sldId id="290" r:id="rId4"/>
    <p:sldId id="281" r:id="rId5"/>
    <p:sldId id="274" r:id="rId6"/>
    <p:sldId id="282" r:id="rId7"/>
    <p:sldId id="275" r:id="rId8"/>
    <p:sldId id="284" r:id="rId9"/>
    <p:sldId id="291" r:id="rId10"/>
    <p:sldId id="286" r:id="rId11"/>
    <p:sldId id="287" r:id="rId12"/>
    <p:sldId id="288"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9" d="100"/>
          <a:sy n="79" d="100"/>
        </p:scale>
        <p:origin x="126" y="10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92899-E958-4A72-8136-E24DBBBC73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14B82683-F279-42EA-928D-D3FA8D9CC2B5}">
      <dgm:prSet phldrT="[Text]"/>
      <dgm:spPr/>
      <dgm:t>
        <a:bodyPr/>
        <a:lstStyle/>
        <a:p>
          <a:r>
            <a:rPr kumimoji="1" lang="en-US" altLang="ja-JP" dirty="0"/>
            <a:t>Establish </a:t>
          </a:r>
          <a:r>
            <a:rPr lang="en-US" dirty="0"/>
            <a:t>a full four-year Japanese language program</a:t>
          </a:r>
          <a:endParaRPr kumimoji="1" lang="ja-JP" altLang="en-US" dirty="0"/>
        </a:p>
      </dgm:t>
    </dgm:pt>
    <dgm:pt modelId="{4F0A3776-4646-462A-9C52-51A6CBA9EBDF}" type="parTrans" cxnId="{88020396-D5C6-49CB-AB91-5359B0A86426}">
      <dgm:prSet/>
      <dgm:spPr/>
      <dgm:t>
        <a:bodyPr/>
        <a:lstStyle/>
        <a:p>
          <a:endParaRPr kumimoji="1" lang="ja-JP" altLang="en-US"/>
        </a:p>
      </dgm:t>
    </dgm:pt>
    <dgm:pt modelId="{4001069A-23BD-403F-97AE-D533DF93353B}" type="sibTrans" cxnId="{88020396-D5C6-49CB-AB91-5359B0A86426}">
      <dgm:prSet/>
      <dgm:spPr/>
      <dgm:t>
        <a:bodyPr/>
        <a:lstStyle/>
        <a:p>
          <a:endParaRPr kumimoji="1" lang="ja-JP" altLang="en-US"/>
        </a:p>
      </dgm:t>
    </dgm:pt>
    <dgm:pt modelId="{1727E8B4-3371-4156-8544-FAA74820157C}">
      <dgm:prSet phldrT="[Text]"/>
      <dgm:spPr/>
      <dgm:t>
        <a:bodyPr/>
        <a:lstStyle/>
        <a:p>
          <a:r>
            <a:rPr lang="en-US" dirty="0"/>
            <a:t>Investigate how a language program can be an integral part of university education</a:t>
          </a:r>
          <a:endParaRPr kumimoji="1" lang="ja-JP" altLang="en-US" dirty="0"/>
        </a:p>
      </dgm:t>
    </dgm:pt>
    <dgm:pt modelId="{6CC9F83A-72ED-4A8F-919C-ABAE07CAC015}" type="parTrans" cxnId="{8781AB2F-A512-4E1B-A5F1-1A9C4D45F152}">
      <dgm:prSet/>
      <dgm:spPr/>
      <dgm:t>
        <a:bodyPr/>
        <a:lstStyle/>
        <a:p>
          <a:endParaRPr kumimoji="1" lang="ja-JP" altLang="en-US"/>
        </a:p>
      </dgm:t>
    </dgm:pt>
    <dgm:pt modelId="{607C6894-4850-4722-B478-25594ED582B3}" type="sibTrans" cxnId="{8781AB2F-A512-4E1B-A5F1-1A9C4D45F152}">
      <dgm:prSet/>
      <dgm:spPr/>
      <dgm:t>
        <a:bodyPr/>
        <a:lstStyle/>
        <a:p>
          <a:endParaRPr kumimoji="1" lang="ja-JP" altLang="en-US"/>
        </a:p>
      </dgm:t>
    </dgm:pt>
    <dgm:pt modelId="{199FBCED-C946-4415-923B-7CE2AA64F692}">
      <dgm:prSet phldrT="[Text]"/>
      <dgm:spPr/>
      <dgm:t>
        <a:bodyPr/>
        <a:lstStyle/>
        <a:p>
          <a:r>
            <a:rPr lang="en-US" dirty="0"/>
            <a:t>Explore sustainable and progressive teaching strategies for IT-based course design for the future</a:t>
          </a:r>
          <a:endParaRPr kumimoji="1" lang="ja-JP" altLang="en-US" dirty="0"/>
        </a:p>
      </dgm:t>
    </dgm:pt>
    <dgm:pt modelId="{13FC3425-5C27-40AA-9BCE-E1CEDF878B53}" type="parTrans" cxnId="{483C1712-1D03-4542-A4D8-BBFC83D572A5}">
      <dgm:prSet/>
      <dgm:spPr/>
      <dgm:t>
        <a:bodyPr/>
        <a:lstStyle/>
        <a:p>
          <a:endParaRPr kumimoji="1" lang="ja-JP" altLang="en-US"/>
        </a:p>
      </dgm:t>
    </dgm:pt>
    <dgm:pt modelId="{9FC79840-96EC-4244-AF50-EFC528DE9576}" type="sibTrans" cxnId="{483C1712-1D03-4542-A4D8-BBFC83D572A5}">
      <dgm:prSet/>
      <dgm:spPr/>
      <dgm:t>
        <a:bodyPr/>
        <a:lstStyle/>
        <a:p>
          <a:endParaRPr kumimoji="1" lang="ja-JP" altLang="en-US"/>
        </a:p>
      </dgm:t>
    </dgm:pt>
    <dgm:pt modelId="{159924C8-1A9B-4372-B7BC-AFCE09F88C83}" type="pres">
      <dgm:prSet presAssocID="{8B792899-E958-4A72-8136-E24DBBBC734D}" presName="linear" presStyleCnt="0">
        <dgm:presLayoutVars>
          <dgm:dir/>
          <dgm:animLvl val="lvl"/>
          <dgm:resizeHandles val="exact"/>
        </dgm:presLayoutVars>
      </dgm:prSet>
      <dgm:spPr/>
    </dgm:pt>
    <dgm:pt modelId="{9E6DB192-EAF9-4083-850E-2C8F6F39A626}" type="pres">
      <dgm:prSet presAssocID="{14B82683-F279-42EA-928D-D3FA8D9CC2B5}" presName="parentLin" presStyleCnt="0"/>
      <dgm:spPr/>
    </dgm:pt>
    <dgm:pt modelId="{6A70A0E0-9F1C-4FC4-A725-D7DDF00370E0}" type="pres">
      <dgm:prSet presAssocID="{14B82683-F279-42EA-928D-D3FA8D9CC2B5}" presName="parentLeftMargin" presStyleLbl="node1" presStyleIdx="0" presStyleCnt="3"/>
      <dgm:spPr/>
    </dgm:pt>
    <dgm:pt modelId="{DB01C269-161B-47C6-B493-F499AB9A671C}" type="pres">
      <dgm:prSet presAssocID="{14B82683-F279-42EA-928D-D3FA8D9CC2B5}" presName="parentText" presStyleLbl="node1" presStyleIdx="0" presStyleCnt="3">
        <dgm:presLayoutVars>
          <dgm:chMax val="0"/>
          <dgm:bulletEnabled val="1"/>
        </dgm:presLayoutVars>
      </dgm:prSet>
      <dgm:spPr/>
    </dgm:pt>
    <dgm:pt modelId="{A13431B8-FDBD-40C5-B925-6774B4BD7715}" type="pres">
      <dgm:prSet presAssocID="{14B82683-F279-42EA-928D-D3FA8D9CC2B5}" presName="negativeSpace" presStyleCnt="0"/>
      <dgm:spPr/>
    </dgm:pt>
    <dgm:pt modelId="{A27D5C8A-CC0A-44D7-B4B9-EC71053CB105}" type="pres">
      <dgm:prSet presAssocID="{14B82683-F279-42EA-928D-D3FA8D9CC2B5}" presName="childText" presStyleLbl="conFgAcc1" presStyleIdx="0" presStyleCnt="3" custAng="0" custLinFactNeighborY="-36068">
        <dgm:presLayoutVars>
          <dgm:bulletEnabled val="1"/>
        </dgm:presLayoutVars>
      </dgm:prSet>
      <dgm:spPr/>
    </dgm:pt>
    <dgm:pt modelId="{92E2D741-81F8-41FE-92CF-B3B30F56C890}" type="pres">
      <dgm:prSet presAssocID="{4001069A-23BD-403F-97AE-D533DF93353B}" presName="spaceBetweenRectangles" presStyleCnt="0"/>
      <dgm:spPr/>
    </dgm:pt>
    <dgm:pt modelId="{4F6A20DD-27A8-47EF-B3AE-984D5E6584A3}" type="pres">
      <dgm:prSet presAssocID="{1727E8B4-3371-4156-8544-FAA74820157C}" presName="parentLin" presStyleCnt="0"/>
      <dgm:spPr/>
    </dgm:pt>
    <dgm:pt modelId="{91FE4432-05BF-43AA-86E0-5A427CE0222E}" type="pres">
      <dgm:prSet presAssocID="{1727E8B4-3371-4156-8544-FAA74820157C}" presName="parentLeftMargin" presStyleLbl="node1" presStyleIdx="0" presStyleCnt="3"/>
      <dgm:spPr/>
    </dgm:pt>
    <dgm:pt modelId="{9020FC91-E815-4249-B0ED-A44A039CC53B}" type="pres">
      <dgm:prSet presAssocID="{1727E8B4-3371-4156-8544-FAA74820157C}" presName="parentText" presStyleLbl="node1" presStyleIdx="1" presStyleCnt="3">
        <dgm:presLayoutVars>
          <dgm:chMax val="0"/>
          <dgm:bulletEnabled val="1"/>
        </dgm:presLayoutVars>
      </dgm:prSet>
      <dgm:spPr/>
    </dgm:pt>
    <dgm:pt modelId="{0D40EDDF-92C7-4B52-9647-27718907446D}" type="pres">
      <dgm:prSet presAssocID="{1727E8B4-3371-4156-8544-FAA74820157C}" presName="negativeSpace" presStyleCnt="0"/>
      <dgm:spPr/>
    </dgm:pt>
    <dgm:pt modelId="{9AC072D9-60DD-4B79-940E-D841A2E0126B}" type="pres">
      <dgm:prSet presAssocID="{1727E8B4-3371-4156-8544-FAA74820157C}" presName="childText" presStyleLbl="conFgAcc1" presStyleIdx="1" presStyleCnt="3">
        <dgm:presLayoutVars>
          <dgm:bulletEnabled val="1"/>
        </dgm:presLayoutVars>
      </dgm:prSet>
      <dgm:spPr/>
    </dgm:pt>
    <dgm:pt modelId="{530865DA-E45B-4109-B0EE-A48516B44288}" type="pres">
      <dgm:prSet presAssocID="{607C6894-4850-4722-B478-25594ED582B3}" presName="spaceBetweenRectangles" presStyleCnt="0"/>
      <dgm:spPr/>
    </dgm:pt>
    <dgm:pt modelId="{CA098F94-58F6-4DDD-9F91-97FEAECDB5A3}" type="pres">
      <dgm:prSet presAssocID="{199FBCED-C946-4415-923B-7CE2AA64F692}" presName="parentLin" presStyleCnt="0"/>
      <dgm:spPr/>
    </dgm:pt>
    <dgm:pt modelId="{565FF883-C307-4EC8-8266-283034F5658F}" type="pres">
      <dgm:prSet presAssocID="{199FBCED-C946-4415-923B-7CE2AA64F692}" presName="parentLeftMargin" presStyleLbl="node1" presStyleIdx="1" presStyleCnt="3"/>
      <dgm:spPr/>
    </dgm:pt>
    <dgm:pt modelId="{448EF7DA-0270-434C-BC6C-8734433D0679}" type="pres">
      <dgm:prSet presAssocID="{199FBCED-C946-4415-923B-7CE2AA64F692}" presName="parentText" presStyleLbl="node1" presStyleIdx="2" presStyleCnt="3">
        <dgm:presLayoutVars>
          <dgm:chMax val="0"/>
          <dgm:bulletEnabled val="1"/>
        </dgm:presLayoutVars>
      </dgm:prSet>
      <dgm:spPr/>
    </dgm:pt>
    <dgm:pt modelId="{C7E47F46-FE2A-4AFA-B1EC-282E32D719A8}" type="pres">
      <dgm:prSet presAssocID="{199FBCED-C946-4415-923B-7CE2AA64F692}" presName="negativeSpace" presStyleCnt="0"/>
      <dgm:spPr/>
    </dgm:pt>
    <dgm:pt modelId="{755F7245-7265-4DA8-A76D-119E25D2FB54}" type="pres">
      <dgm:prSet presAssocID="{199FBCED-C946-4415-923B-7CE2AA64F692}" presName="childText" presStyleLbl="conFgAcc1" presStyleIdx="2" presStyleCnt="3">
        <dgm:presLayoutVars>
          <dgm:bulletEnabled val="1"/>
        </dgm:presLayoutVars>
      </dgm:prSet>
      <dgm:spPr/>
    </dgm:pt>
  </dgm:ptLst>
  <dgm:cxnLst>
    <dgm:cxn modelId="{7EE47506-140B-40DD-83FC-D12452386732}" type="presOf" srcId="{8B792899-E958-4A72-8136-E24DBBBC734D}" destId="{159924C8-1A9B-4372-B7BC-AFCE09F88C83}" srcOrd="0" destOrd="0" presId="urn:microsoft.com/office/officeart/2005/8/layout/list1"/>
    <dgm:cxn modelId="{1B0A9E06-E3E5-479A-9D16-786A42D83C02}" type="presOf" srcId="{1727E8B4-3371-4156-8544-FAA74820157C}" destId="{9020FC91-E815-4249-B0ED-A44A039CC53B}" srcOrd="1" destOrd="0" presId="urn:microsoft.com/office/officeart/2005/8/layout/list1"/>
    <dgm:cxn modelId="{483C1712-1D03-4542-A4D8-BBFC83D572A5}" srcId="{8B792899-E958-4A72-8136-E24DBBBC734D}" destId="{199FBCED-C946-4415-923B-7CE2AA64F692}" srcOrd="2" destOrd="0" parTransId="{13FC3425-5C27-40AA-9BCE-E1CEDF878B53}" sibTransId="{9FC79840-96EC-4244-AF50-EFC528DE9576}"/>
    <dgm:cxn modelId="{8781AB2F-A512-4E1B-A5F1-1A9C4D45F152}" srcId="{8B792899-E958-4A72-8136-E24DBBBC734D}" destId="{1727E8B4-3371-4156-8544-FAA74820157C}" srcOrd="1" destOrd="0" parTransId="{6CC9F83A-72ED-4A8F-919C-ABAE07CAC015}" sibTransId="{607C6894-4850-4722-B478-25594ED582B3}"/>
    <dgm:cxn modelId="{4849833F-35EB-481E-872B-88093763864B}" type="presOf" srcId="{199FBCED-C946-4415-923B-7CE2AA64F692}" destId="{448EF7DA-0270-434C-BC6C-8734433D0679}" srcOrd="1" destOrd="0" presId="urn:microsoft.com/office/officeart/2005/8/layout/list1"/>
    <dgm:cxn modelId="{3E29D681-1BF0-41EF-B527-831B58D88D3F}" type="presOf" srcId="{14B82683-F279-42EA-928D-D3FA8D9CC2B5}" destId="{6A70A0E0-9F1C-4FC4-A725-D7DDF00370E0}" srcOrd="0" destOrd="0" presId="urn:microsoft.com/office/officeart/2005/8/layout/list1"/>
    <dgm:cxn modelId="{D200148F-62FF-4629-B780-0B88653DB6F3}" type="presOf" srcId="{199FBCED-C946-4415-923B-7CE2AA64F692}" destId="{565FF883-C307-4EC8-8266-283034F5658F}" srcOrd="0" destOrd="0" presId="urn:microsoft.com/office/officeart/2005/8/layout/list1"/>
    <dgm:cxn modelId="{092A9192-0B2D-46A3-8CAD-D5BD5B340DFA}" type="presOf" srcId="{1727E8B4-3371-4156-8544-FAA74820157C}" destId="{91FE4432-05BF-43AA-86E0-5A427CE0222E}" srcOrd="0" destOrd="0" presId="urn:microsoft.com/office/officeart/2005/8/layout/list1"/>
    <dgm:cxn modelId="{88020396-D5C6-49CB-AB91-5359B0A86426}" srcId="{8B792899-E958-4A72-8136-E24DBBBC734D}" destId="{14B82683-F279-42EA-928D-D3FA8D9CC2B5}" srcOrd="0" destOrd="0" parTransId="{4F0A3776-4646-462A-9C52-51A6CBA9EBDF}" sibTransId="{4001069A-23BD-403F-97AE-D533DF93353B}"/>
    <dgm:cxn modelId="{9E6516CF-3D9A-441B-B5CB-F2CF96326B18}" type="presOf" srcId="{14B82683-F279-42EA-928D-D3FA8D9CC2B5}" destId="{DB01C269-161B-47C6-B493-F499AB9A671C}" srcOrd="1" destOrd="0" presId="urn:microsoft.com/office/officeart/2005/8/layout/list1"/>
    <dgm:cxn modelId="{4E02AE16-D20F-47F9-8F62-562804334042}" type="presParOf" srcId="{159924C8-1A9B-4372-B7BC-AFCE09F88C83}" destId="{9E6DB192-EAF9-4083-850E-2C8F6F39A626}" srcOrd="0" destOrd="0" presId="urn:microsoft.com/office/officeart/2005/8/layout/list1"/>
    <dgm:cxn modelId="{BFEE6DE3-174B-42B4-AD45-110CE3875E47}" type="presParOf" srcId="{9E6DB192-EAF9-4083-850E-2C8F6F39A626}" destId="{6A70A0E0-9F1C-4FC4-A725-D7DDF00370E0}" srcOrd="0" destOrd="0" presId="urn:microsoft.com/office/officeart/2005/8/layout/list1"/>
    <dgm:cxn modelId="{DE8897E1-E551-4AC2-BAEC-B87D36752BEB}" type="presParOf" srcId="{9E6DB192-EAF9-4083-850E-2C8F6F39A626}" destId="{DB01C269-161B-47C6-B493-F499AB9A671C}" srcOrd="1" destOrd="0" presId="urn:microsoft.com/office/officeart/2005/8/layout/list1"/>
    <dgm:cxn modelId="{3FAC46F9-F595-47B8-B430-630DD3807F3D}" type="presParOf" srcId="{159924C8-1A9B-4372-B7BC-AFCE09F88C83}" destId="{A13431B8-FDBD-40C5-B925-6774B4BD7715}" srcOrd="1" destOrd="0" presId="urn:microsoft.com/office/officeart/2005/8/layout/list1"/>
    <dgm:cxn modelId="{E707C637-BD2C-4DE0-916A-DFEC58C1AF2B}" type="presParOf" srcId="{159924C8-1A9B-4372-B7BC-AFCE09F88C83}" destId="{A27D5C8A-CC0A-44D7-B4B9-EC71053CB105}" srcOrd="2" destOrd="0" presId="urn:microsoft.com/office/officeart/2005/8/layout/list1"/>
    <dgm:cxn modelId="{B09F6B6C-46C7-41C1-8183-6B108208B368}" type="presParOf" srcId="{159924C8-1A9B-4372-B7BC-AFCE09F88C83}" destId="{92E2D741-81F8-41FE-92CF-B3B30F56C890}" srcOrd="3" destOrd="0" presId="urn:microsoft.com/office/officeart/2005/8/layout/list1"/>
    <dgm:cxn modelId="{C03B8B92-F8E2-4AD7-A7FC-31648B7133BB}" type="presParOf" srcId="{159924C8-1A9B-4372-B7BC-AFCE09F88C83}" destId="{4F6A20DD-27A8-47EF-B3AE-984D5E6584A3}" srcOrd="4" destOrd="0" presId="urn:microsoft.com/office/officeart/2005/8/layout/list1"/>
    <dgm:cxn modelId="{B5DF542A-E14D-4D55-BC54-BBC44B555B26}" type="presParOf" srcId="{4F6A20DD-27A8-47EF-B3AE-984D5E6584A3}" destId="{91FE4432-05BF-43AA-86E0-5A427CE0222E}" srcOrd="0" destOrd="0" presId="urn:microsoft.com/office/officeart/2005/8/layout/list1"/>
    <dgm:cxn modelId="{D6BBD8A7-3536-474E-99FB-BC68D9653684}" type="presParOf" srcId="{4F6A20DD-27A8-47EF-B3AE-984D5E6584A3}" destId="{9020FC91-E815-4249-B0ED-A44A039CC53B}" srcOrd="1" destOrd="0" presId="urn:microsoft.com/office/officeart/2005/8/layout/list1"/>
    <dgm:cxn modelId="{2CFE70D3-1B52-47DC-A029-1046C47997CF}" type="presParOf" srcId="{159924C8-1A9B-4372-B7BC-AFCE09F88C83}" destId="{0D40EDDF-92C7-4B52-9647-27718907446D}" srcOrd="5" destOrd="0" presId="urn:microsoft.com/office/officeart/2005/8/layout/list1"/>
    <dgm:cxn modelId="{F26BE4A9-0485-4458-BBDB-70AFF79B8AE3}" type="presParOf" srcId="{159924C8-1A9B-4372-B7BC-AFCE09F88C83}" destId="{9AC072D9-60DD-4B79-940E-D841A2E0126B}" srcOrd="6" destOrd="0" presId="urn:microsoft.com/office/officeart/2005/8/layout/list1"/>
    <dgm:cxn modelId="{C9BCED6F-3978-467B-BE1C-17E4C58A7524}" type="presParOf" srcId="{159924C8-1A9B-4372-B7BC-AFCE09F88C83}" destId="{530865DA-E45B-4109-B0EE-A48516B44288}" srcOrd="7" destOrd="0" presId="urn:microsoft.com/office/officeart/2005/8/layout/list1"/>
    <dgm:cxn modelId="{E2EA729F-AF1E-4550-BF9B-F4FA9667C532}" type="presParOf" srcId="{159924C8-1A9B-4372-B7BC-AFCE09F88C83}" destId="{CA098F94-58F6-4DDD-9F91-97FEAECDB5A3}" srcOrd="8" destOrd="0" presId="urn:microsoft.com/office/officeart/2005/8/layout/list1"/>
    <dgm:cxn modelId="{B4DA888F-5AAA-4CD1-9ACB-91888CCFF39F}" type="presParOf" srcId="{CA098F94-58F6-4DDD-9F91-97FEAECDB5A3}" destId="{565FF883-C307-4EC8-8266-283034F5658F}" srcOrd="0" destOrd="0" presId="urn:microsoft.com/office/officeart/2005/8/layout/list1"/>
    <dgm:cxn modelId="{AEC3A452-0FD9-4B9B-8A78-F962EFB4726E}" type="presParOf" srcId="{CA098F94-58F6-4DDD-9F91-97FEAECDB5A3}" destId="{448EF7DA-0270-434C-BC6C-8734433D0679}" srcOrd="1" destOrd="0" presId="urn:microsoft.com/office/officeart/2005/8/layout/list1"/>
    <dgm:cxn modelId="{87BAB237-829E-4F7D-9767-6945CA4CEA4E}" type="presParOf" srcId="{159924C8-1A9B-4372-B7BC-AFCE09F88C83}" destId="{C7E47F46-FE2A-4AFA-B1EC-282E32D719A8}" srcOrd="9" destOrd="0" presId="urn:microsoft.com/office/officeart/2005/8/layout/list1"/>
    <dgm:cxn modelId="{4AA711BE-CE9D-4527-A67B-93A024EFEA95}" type="presParOf" srcId="{159924C8-1A9B-4372-B7BC-AFCE09F88C83}" destId="{755F7245-7265-4DA8-A76D-119E25D2FB5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F84EF-5C47-4428-92AE-376CE230C1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54F81ABB-B22D-410F-92D6-DE91745D3E33}">
      <dgm:prSet custT="1"/>
      <dgm:spPr/>
      <dgm:t>
        <a:bodyPr/>
        <a:lstStyle/>
        <a:p>
          <a:r>
            <a:rPr kumimoji="1" lang="en-US" altLang="en-US" sz="1800" dirty="0"/>
            <a:t>Are language courses qualified as necessary and indispensable parts of education?</a:t>
          </a:r>
          <a:endParaRPr kumimoji="1" lang="ja-JP" altLang="en-US" sz="1800" dirty="0"/>
        </a:p>
      </dgm:t>
    </dgm:pt>
    <dgm:pt modelId="{FA0DECB1-4192-4E2A-B9BF-25DB5CBDA7ED}" type="parTrans" cxnId="{29BFC8E7-E1A7-4C95-97DD-8812128D9A4A}">
      <dgm:prSet/>
      <dgm:spPr/>
      <dgm:t>
        <a:bodyPr/>
        <a:lstStyle/>
        <a:p>
          <a:endParaRPr kumimoji="1" lang="ja-JP" altLang="en-US"/>
        </a:p>
      </dgm:t>
    </dgm:pt>
    <dgm:pt modelId="{5B7DF7D6-5858-4C18-9974-73CFFCB0B7A6}" type="sibTrans" cxnId="{29BFC8E7-E1A7-4C95-97DD-8812128D9A4A}">
      <dgm:prSet/>
      <dgm:spPr/>
      <dgm:t>
        <a:bodyPr/>
        <a:lstStyle/>
        <a:p>
          <a:endParaRPr kumimoji="1" lang="ja-JP" altLang="en-US"/>
        </a:p>
      </dgm:t>
    </dgm:pt>
    <dgm:pt modelId="{61AE9E80-C32B-4F38-B843-D497CC2894FA}">
      <dgm:prSet custT="1"/>
      <dgm:spPr/>
      <dgm:t>
        <a:bodyPr/>
        <a:lstStyle/>
        <a:p>
          <a:r>
            <a:rPr lang="en-US" altLang="ja-JP" sz="1800" dirty="0"/>
            <a:t>Are language professionals consciously implementing the said benefits of language learning through teaching and instructional materials, and indeed are students acquiring them?  </a:t>
          </a:r>
        </a:p>
      </dgm:t>
    </dgm:pt>
    <dgm:pt modelId="{7033DAF5-50E6-4495-8349-CF43CF3AC33A}" type="parTrans" cxnId="{FCC66E41-E799-41E5-A8DA-1A06AA8A5C67}">
      <dgm:prSet/>
      <dgm:spPr/>
      <dgm:t>
        <a:bodyPr/>
        <a:lstStyle/>
        <a:p>
          <a:endParaRPr kumimoji="1" lang="ja-JP" altLang="en-US"/>
        </a:p>
      </dgm:t>
    </dgm:pt>
    <dgm:pt modelId="{197A3103-E9AA-4CD6-984B-B8895C374960}" type="sibTrans" cxnId="{FCC66E41-E799-41E5-A8DA-1A06AA8A5C67}">
      <dgm:prSet/>
      <dgm:spPr/>
      <dgm:t>
        <a:bodyPr/>
        <a:lstStyle/>
        <a:p>
          <a:endParaRPr kumimoji="1" lang="ja-JP" altLang="en-US"/>
        </a:p>
      </dgm:t>
    </dgm:pt>
    <dgm:pt modelId="{E6F151FD-D843-4A23-8D25-5292418AF1F3}">
      <dgm:prSet custT="1"/>
      <dgm:spPr/>
      <dgm:t>
        <a:bodyPr/>
        <a:lstStyle/>
        <a:p>
          <a:r>
            <a:rPr kumimoji="1" lang="en-US" altLang="ja-JP" sz="1800" dirty="0"/>
            <a:t>What kind of new approaches are necessary to design and develop viable, sustainable and progressive advanced and post-advanced courses, particularly for online course delivery?</a:t>
          </a:r>
        </a:p>
      </dgm:t>
    </dgm:pt>
    <dgm:pt modelId="{AD3417FA-90F5-48F9-B453-7B2D2672161D}" type="parTrans" cxnId="{8B11CF51-E3D3-4F67-8DF8-F52B26BB8700}">
      <dgm:prSet/>
      <dgm:spPr/>
      <dgm:t>
        <a:bodyPr/>
        <a:lstStyle/>
        <a:p>
          <a:endParaRPr kumimoji="1" lang="ja-JP" altLang="en-US"/>
        </a:p>
      </dgm:t>
    </dgm:pt>
    <dgm:pt modelId="{42041D05-06C5-4A70-8DD8-7EA723DA3911}" type="sibTrans" cxnId="{8B11CF51-E3D3-4F67-8DF8-F52B26BB8700}">
      <dgm:prSet/>
      <dgm:spPr/>
      <dgm:t>
        <a:bodyPr/>
        <a:lstStyle/>
        <a:p>
          <a:endParaRPr kumimoji="1" lang="ja-JP" altLang="en-US"/>
        </a:p>
      </dgm:t>
    </dgm:pt>
    <dgm:pt modelId="{9CD83A71-C248-44BB-A6B8-8D80A7A17F79}" type="pres">
      <dgm:prSet presAssocID="{AD5F84EF-5C47-4428-92AE-376CE230C136}" presName="linear" presStyleCnt="0">
        <dgm:presLayoutVars>
          <dgm:dir/>
          <dgm:animLvl val="lvl"/>
          <dgm:resizeHandles val="exact"/>
        </dgm:presLayoutVars>
      </dgm:prSet>
      <dgm:spPr/>
    </dgm:pt>
    <dgm:pt modelId="{66E477DE-A579-422D-8E22-528EA376346F}" type="pres">
      <dgm:prSet presAssocID="{54F81ABB-B22D-410F-92D6-DE91745D3E33}" presName="parentLin" presStyleCnt="0"/>
      <dgm:spPr/>
    </dgm:pt>
    <dgm:pt modelId="{757F3B61-EBC5-43A5-8E85-36AC97AF0EA0}" type="pres">
      <dgm:prSet presAssocID="{54F81ABB-B22D-410F-92D6-DE91745D3E33}" presName="parentLeftMargin" presStyleLbl="node1" presStyleIdx="0" presStyleCnt="3"/>
      <dgm:spPr/>
    </dgm:pt>
    <dgm:pt modelId="{9712D7D4-B7ED-4A35-8FF5-346FFFE241B4}" type="pres">
      <dgm:prSet presAssocID="{54F81ABB-B22D-410F-92D6-DE91745D3E33}" presName="parentText" presStyleLbl="node1" presStyleIdx="0" presStyleCnt="3" custScaleX="99527" custScaleY="290832">
        <dgm:presLayoutVars>
          <dgm:chMax val="0"/>
          <dgm:bulletEnabled val="1"/>
        </dgm:presLayoutVars>
      </dgm:prSet>
      <dgm:spPr/>
    </dgm:pt>
    <dgm:pt modelId="{F9CF9796-1AA3-4EC4-ABA9-8BE46B260E2A}" type="pres">
      <dgm:prSet presAssocID="{54F81ABB-B22D-410F-92D6-DE91745D3E33}" presName="negativeSpace" presStyleCnt="0"/>
      <dgm:spPr/>
    </dgm:pt>
    <dgm:pt modelId="{E5C14B30-8EFB-48E9-8B08-14A339B801FB}" type="pres">
      <dgm:prSet presAssocID="{54F81ABB-B22D-410F-92D6-DE91745D3E33}" presName="childText" presStyleLbl="conFgAcc1" presStyleIdx="0" presStyleCnt="3">
        <dgm:presLayoutVars>
          <dgm:bulletEnabled val="1"/>
        </dgm:presLayoutVars>
      </dgm:prSet>
      <dgm:spPr/>
    </dgm:pt>
    <dgm:pt modelId="{38FC7D2B-7975-481D-BC7C-A49F1A6B255F}" type="pres">
      <dgm:prSet presAssocID="{5B7DF7D6-5858-4C18-9974-73CFFCB0B7A6}" presName="spaceBetweenRectangles" presStyleCnt="0"/>
      <dgm:spPr/>
    </dgm:pt>
    <dgm:pt modelId="{BA2282BA-A318-4A0D-8E3C-264347CAE12E}" type="pres">
      <dgm:prSet presAssocID="{61AE9E80-C32B-4F38-B843-D497CC2894FA}" presName="parentLin" presStyleCnt="0"/>
      <dgm:spPr/>
    </dgm:pt>
    <dgm:pt modelId="{9FEAC075-C805-4B6A-A058-F00A28641941}" type="pres">
      <dgm:prSet presAssocID="{61AE9E80-C32B-4F38-B843-D497CC2894FA}" presName="parentLeftMargin" presStyleLbl="node1" presStyleIdx="0" presStyleCnt="3"/>
      <dgm:spPr/>
    </dgm:pt>
    <dgm:pt modelId="{A1AC02C1-AB13-4458-99CB-F53DFA335A23}" type="pres">
      <dgm:prSet presAssocID="{61AE9E80-C32B-4F38-B843-D497CC2894FA}" presName="parentText" presStyleLbl="node1" presStyleIdx="1" presStyleCnt="3" custScaleX="99052" custScaleY="328950">
        <dgm:presLayoutVars>
          <dgm:chMax val="0"/>
          <dgm:bulletEnabled val="1"/>
        </dgm:presLayoutVars>
      </dgm:prSet>
      <dgm:spPr/>
    </dgm:pt>
    <dgm:pt modelId="{8B53CD93-3973-40BC-BAAC-E6BD772E0C6F}" type="pres">
      <dgm:prSet presAssocID="{61AE9E80-C32B-4F38-B843-D497CC2894FA}" presName="negativeSpace" presStyleCnt="0"/>
      <dgm:spPr/>
    </dgm:pt>
    <dgm:pt modelId="{1C31BDC5-1EE8-4E7D-B213-B47E53A6DAEF}" type="pres">
      <dgm:prSet presAssocID="{61AE9E80-C32B-4F38-B843-D497CC2894FA}" presName="childText" presStyleLbl="conFgAcc1" presStyleIdx="1" presStyleCnt="3">
        <dgm:presLayoutVars>
          <dgm:bulletEnabled val="1"/>
        </dgm:presLayoutVars>
      </dgm:prSet>
      <dgm:spPr/>
    </dgm:pt>
    <dgm:pt modelId="{133BE43C-F336-4097-997F-39EC161F749A}" type="pres">
      <dgm:prSet presAssocID="{197A3103-E9AA-4CD6-984B-B8895C374960}" presName="spaceBetweenRectangles" presStyleCnt="0"/>
      <dgm:spPr/>
    </dgm:pt>
    <dgm:pt modelId="{7B4C506E-E8D9-4AB8-824A-A3A5C9BD2167}" type="pres">
      <dgm:prSet presAssocID="{E6F151FD-D843-4A23-8D25-5292418AF1F3}" presName="parentLin" presStyleCnt="0"/>
      <dgm:spPr/>
    </dgm:pt>
    <dgm:pt modelId="{FC444B94-E7E5-4F14-91D2-F5E86A6C6C80}" type="pres">
      <dgm:prSet presAssocID="{E6F151FD-D843-4A23-8D25-5292418AF1F3}" presName="parentLeftMargin" presStyleLbl="node1" presStyleIdx="1" presStyleCnt="3"/>
      <dgm:spPr/>
    </dgm:pt>
    <dgm:pt modelId="{6F414B75-30D1-4442-8E28-1E9233EEF8B4}" type="pres">
      <dgm:prSet presAssocID="{E6F151FD-D843-4A23-8D25-5292418AF1F3}" presName="parentText" presStyleLbl="node1" presStyleIdx="2" presStyleCnt="3" custScaleX="100318" custScaleY="355086" custLinFactNeighborY="-17957">
        <dgm:presLayoutVars>
          <dgm:chMax val="0"/>
          <dgm:bulletEnabled val="1"/>
        </dgm:presLayoutVars>
      </dgm:prSet>
      <dgm:spPr/>
    </dgm:pt>
    <dgm:pt modelId="{23AB1136-04A2-4340-A8A0-19097A8C1494}" type="pres">
      <dgm:prSet presAssocID="{E6F151FD-D843-4A23-8D25-5292418AF1F3}" presName="negativeSpace" presStyleCnt="0"/>
      <dgm:spPr/>
    </dgm:pt>
    <dgm:pt modelId="{164182A7-540A-4CF5-8955-41E986A3ABC5}" type="pres">
      <dgm:prSet presAssocID="{E6F151FD-D843-4A23-8D25-5292418AF1F3}" presName="childText" presStyleLbl="conFgAcc1" presStyleIdx="2" presStyleCnt="3">
        <dgm:presLayoutVars>
          <dgm:bulletEnabled val="1"/>
        </dgm:presLayoutVars>
      </dgm:prSet>
      <dgm:spPr/>
    </dgm:pt>
  </dgm:ptLst>
  <dgm:cxnLst>
    <dgm:cxn modelId="{56532725-E0A0-4821-9E01-1B2E37BEF1EE}" type="presOf" srcId="{61AE9E80-C32B-4F38-B843-D497CC2894FA}" destId="{9FEAC075-C805-4B6A-A058-F00A28641941}" srcOrd="0" destOrd="0" presId="urn:microsoft.com/office/officeart/2005/8/layout/list1"/>
    <dgm:cxn modelId="{FCC66E41-E799-41E5-A8DA-1A06AA8A5C67}" srcId="{AD5F84EF-5C47-4428-92AE-376CE230C136}" destId="{61AE9E80-C32B-4F38-B843-D497CC2894FA}" srcOrd="1" destOrd="0" parTransId="{7033DAF5-50E6-4495-8349-CF43CF3AC33A}" sibTransId="{197A3103-E9AA-4CD6-984B-B8895C374960}"/>
    <dgm:cxn modelId="{AF2C9465-9104-416C-831F-0BE5E3C775B5}" type="presOf" srcId="{54F81ABB-B22D-410F-92D6-DE91745D3E33}" destId="{757F3B61-EBC5-43A5-8E85-36AC97AF0EA0}" srcOrd="0" destOrd="0" presId="urn:microsoft.com/office/officeart/2005/8/layout/list1"/>
    <dgm:cxn modelId="{CB236E6C-66B8-4C3A-889A-0AAA1ECE9ABD}" type="presOf" srcId="{61AE9E80-C32B-4F38-B843-D497CC2894FA}" destId="{A1AC02C1-AB13-4458-99CB-F53DFA335A23}" srcOrd="1" destOrd="0" presId="urn:microsoft.com/office/officeart/2005/8/layout/list1"/>
    <dgm:cxn modelId="{8B11CF51-E3D3-4F67-8DF8-F52B26BB8700}" srcId="{AD5F84EF-5C47-4428-92AE-376CE230C136}" destId="{E6F151FD-D843-4A23-8D25-5292418AF1F3}" srcOrd="2" destOrd="0" parTransId="{AD3417FA-90F5-48F9-B453-7B2D2672161D}" sibTransId="{42041D05-06C5-4A70-8DD8-7EA723DA3911}"/>
    <dgm:cxn modelId="{12E288AB-5DC5-4738-9C51-E72CE8A7AD44}" type="presOf" srcId="{AD5F84EF-5C47-4428-92AE-376CE230C136}" destId="{9CD83A71-C248-44BB-A6B8-8D80A7A17F79}" srcOrd="0" destOrd="0" presId="urn:microsoft.com/office/officeart/2005/8/layout/list1"/>
    <dgm:cxn modelId="{8608CFBB-466C-4BC0-9961-83962F17F2D1}" type="presOf" srcId="{54F81ABB-B22D-410F-92D6-DE91745D3E33}" destId="{9712D7D4-B7ED-4A35-8FF5-346FFFE241B4}" srcOrd="1" destOrd="0" presId="urn:microsoft.com/office/officeart/2005/8/layout/list1"/>
    <dgm:cxn modelId="{4D2C6BBC-1E1F-4AB6-BA40-00CC9572AD2F}" type="presOf" srcId="{E6F151FD-D843-4A23-8D25-5292418AF1F3}" destId="{6F414B75-30D1-4442-8E28-1E9233EEF8B4}" srcOrd="1" destOrd="0" presId="urn:microsoft.com/office/officeart/2005/8/layout/list1"/>
    <dgm:cxn modelId="{057D88DE-B004-493C-B30A-D1559DC7B895}" type="presOf" srcId="{E6F151FD-D843-4A23-8D25-5292418AF1F3}" destId="{FC444B94-E7E5-4F14-91D2-F5E86A6C6C80}" srcOrd="0" destOrd="0" presId="urn:microsoft.com/office/officeart/2005/8/layout/list1"/>
    <dgm:cxn modelId="{29BFC8E7-E1A7-4C95-97DD-8812128D9A4A}" srcId="{AD5F84EF-5C47-4428-92AE-376CE230C136}" destId="{54F81ABB-B22D-410F-92D6-DE91745D3E33}" srcOrd="0" destOrd="0" parTransId="{FA0DECB1-4192-4E2A-B9BF-25DB5CBDA7ED}" sibTransId="{5B7DF7D6-5858-4C18-9974-73CFFCB0B7A6}"/>
    <dgm:cxn modelId="{EDBBFC1A-AB08-4922-8E32-B158F2C06911}" type="presParOf" srcId="{9CD83A71-C248-44BB-A6B8-8D80A7A17F79}" destId="{66E477DE-A579-422D-8E22-528EA376346F}" srcOrd="0" destOrd="0" presId="urn:microsoft.com/office/officeart/2005/8/layout/list1"/>
    <dgm:cxn modelId="{8DAC0CA2-FDAF-4CFB-A935-DD6DD7C71686}" type="presParOf" srcId="{66E477DE-A579-422D-8E22-528EA376346F}" destId="{757F3B61-EBC5-43A5-8E85-36AC97AF0EA0}" srcOrd="0" destOrd="0" presId="urn:microsoft.com/office/officeart/2005/8/layout/list1"/>
    <dgm:cxn modelId="{E3443B21-BD29-451E-A730-A4E97C852A54}" type="presParOf" srcId="{66E477DE-A579-422D-8E22-528EA376346F}" destId="{9712D7D4-B7ED-4A35-8FF5-346FFFE241B4}" srcOrd="1" destOrd="0" presId="urn:microsoft.com/office/officeart/2005/8/layout/list1"/>
    <dgm:cxn modelId="{637B904D-19DF-4D6C-9006-1D8CA1968E59}" type="presParOf" srcId="{9CD83A71-C248-44BB-A6B8-8D80A7A17F79}" destId="{F9CF9796-1AA3-4EC4-ABA9-8BE46B260E2A}" srcOrd="1" destOrd="0" presId="urn:microsoft.com/office/officeart/2005/8/layout/list1"/>
    <dgm:cxn modelId="{59D6D1A3-8804-4244-B9B8-ACF3E8AE8B9F}" type="presParOf" srcId="{9CD83A71-C248-44BB-A6B8-8D80A7A17F79}" destId="{E5C14B30-8EFB-48E9-8B08-14A339B801FB}" srcOrd="2" destOrd="0" presId="urn:microsoft.com/office/officeart/2005/8/layout/list1"/>
    <dgm:cxn modelId="{BADF52C5-B519-449B-B380-A7F1E98E9F82}" type="presParOf" srcId="{9CD83A71-C248-44BB-A6B8-8D80A7A17F79}" destId="{38FC7D2B-7975-481D-BC7C-A49F1A6B255F}" srcOrd="3" destOrd="0" presId="urn:microsoft.com/office/officeart/2005/8/layout/list1"/>
    <dgm:cxn modelId="{2E73736E-ABB7-494F-A166-1B868CC5C490}" type="presParOf" srcId="{9CD83A71-C248-44BB-A6B8-8D80A7A17F79}" destId="{BA2282BA-A318-4A0D-8E3C-264347CAE12E}" srcOrd="4" destOrd="0" presId="urn:microsoft.com/office/officeart/2005/8/layout/list1"/>
    <dgm:cxn modelId="{020300CC-C0B5-4EBE-8A92-827D94F4FFF4}" type="presParOf" srcId="{BA2282BA-A318-4A0D-8E3C-264347CAE12E}" destId="{9FEAC075-C805-4B6A-A058-F00A28641941}" srcOrd="0" destOrd="0" presId="urn:microsoft.com/office/officeart/2005/8/layout/list1"/>
    <dgm:cxn modelId="{4E50897A-1B73-4573-9EDE-763C506F2077}" type="presParOf" srcId="{BA2282BA-A318-4A0D-8E3C-264347CAE12E}" destId="{A1AC02C1-AB13-4458-99CB-F53DFA335A23}" srcOrd="1" destOrd="0" presId="urn:microsoft.com/office/officeart/2005/8/layout/list1"/>
    <dgm:cxn modelId="{1FCE8DDB-C747-476D-BC71-8BEA36D44078}" type="presParOf" srcId="{9CD83A71-C248-44BB-A6B8-8D80A7A17F79}" destId="{8B53CD93-3973-40BC-BAAC-E6BD772E0C6F}" srcOrd="5" destOrd="0" presId="urn:microsoft.com/office/officeart/2005/8/layout/list1"/>
    <dgm:cxn modelId="{2C8C32E5-D230-4BCF-A3B3-6928A4AF4377}" type="presParOf" srcId="{9CD83A71-C248-44BB-A6B8-8D80A7A17F79}" destId="{1C31BDC5-1EE8-4E7D-B213-B47E53A6DAEF}" srcOrd="6" destOrd="0" presId="urn:microsoft.com/office/officeart/2005/8/layout/list1"/>
    <dgm:cxn modelId="{DBAA0DE1-A933-4D38-8A0D-FA3167D5FDEA}" type="presParOf" srcId="{9CD83A71-C248-44BB-A6B8-8D80A7A17F79}" destId="{133BE43C-F336-4097-997F-39EC161F749A}" srcOrd="7" destOrd="0" presId="urn:microsoft.com/office/officeart/2005/8/layout/list1"/>
    <dgm:cxn modelId="{98871318-B60F-4A05-962A-1427C8D00F05}" type="presParOf" srcId="{9CD83A71-C248-44BB-A6B8-8D80A7A17F79}" destId="{7B4C506E-E8D9-4AB8-824A-A3A5C9BD2167}" srcOrd="8" destOrd="0" presId="urn:microsoft.com/office/officeart/2005/8/layout/list1"/>
    <dgm:cxn modelId="{6ADDC479-9EBB-45AD-A7FE-D4783E9680B6}" type="presParOf" srcId="{7B4C506E-E8D9-4AB8-824A-A3A5C9BD2167}" destId="{FC444B94-E7E5-4F14-91D2-F5E86A6C6C80}" srcOrd="0" destOrd="0" presId="urn:microsoft.com/office/officeart/2005/8/layout/list1"/>
    <dgm:cxn modelId="{CBBDA76A-9903-4B2D-AC19-10761881F4B2}" type="presParOf" srcId="{7B4C506E-E8D9-4AB8-824A-A3A5C9BD2167}" destId="{6F414B75-30D1-4442-8E28-1E9233EEF8B4}" srcOrd="1" destOrd="0" presId="urn:microsoft.com/office/officeart/2005/8/layout/list1"/>
    <dgm:cxn modelId="{C0D4E839-1AC9-4933-B14A-6B1E259563E5}" type="presParOf" srcId="{9CD83A71-C248-44BB-A6B8-8D80A7A17F79}" destId="{23AB1136-04A2-4340-A8A0-19097A8C1494}" srcOrd="9" destOrd="0" presId="urn:microsoft.com/office/officeart/2005/8/layout/list1"/>
    <dgm:cxn modelId="{F95DB7D9-1E3D-4360-89DA-3966D701F809}" type="presParOf" srcId="{9CD83A71-C248-44BB-A6B8-8D80A7A17F79}" destId="{164182A7-540A-4CF5-8955-41E986A3ABC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4EAD2-657D-43C3-AEB5-D92E2AD42C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A8521CD6-784B-40AC-877F-F6DFC125771B}">
      <dgm:prSet custT="1"/>
      <dgm:spPr/>
      <dgm:t>
        <a:bodyPr/>
        <a:lstStyle/>
        <a:p>
          <a:r>
            <a:rPr kumimoji="1" lang="en-US" altLang="ja-JP" sz="1600" dirty="0"/>
            <a:t>1. Improve their narrative skills both in Japanese and English.</a:t>
          </a:r>
        </a:p>
      </dgm:t>
    </dgm:pt>
    <dgm:pt modelId="{636D7F55-71FC-4C8C-9499-D0A197F29A0C}" type="parTrans" cxnId="{EDF1EA63-935A-4989-9931-B532619D9D46}">
      <dgm:prSet/>
      <dgm:spPr/>
      <dgm:t>
        <a:bodyPr/>
        <a:lstStyle/>
        <a:p>
          <a:endParaRPr kumimoji="1" lang="ja-JP" altLang="en-US"/>
        </a:p>
      </dgm:t>
    </dgm:pt>
    <dgm:pt modelId="{218A21E7-DDC9-47B7-B1CA-0B041914B7DB}" type="sibTrans" cxnId="{EDF1EA63-935A-4989-9931-B532619D9D46}">
      <dgm:prSet/>
      <dgm:spPr/>
      <dgm:t>
        <a:bodyPr/>
        <a:lstStyle/>
        <a:p>
          <a:endParaRPr kumimoji="1" lang="ja-JP" altLang="en-US"/>
        </a:p>
      </dgm:t>
    </dgm:pt>
    <dgm:pt modelId="{AD181520-5FC5-40F3-935E-091F7B90A32B}">
      <dgm:prSet custT="1"/>
      <dgm:spPr/>
      <dgm:t>
        <a:bodyPr/>
        <a:lstStyle/>
        <a:p>
          <a:r>
            <a:rPr kumimoji="1" lang="en-US" altLang="ja-JP" sz="1600" dirty="0"/>
            <a:t>2. Identify issues, become familiar with them and have one’s own opinions and narrative. </a:t>
          </a:r>
        </a:p>
      </dgm:t>
    </dgm:pt>
    <dgm:pt modelId="{2FA61FE1-045F-4C2B-9662-1CFCECADB7DA}" type="parTrans" cxnId="{A0957555-3427-44CA-920B-760C3F17154B}">
      <dgm:prSet/>
      <dgm:spPr/>
      <dgm:t>
        <a:bodyPr/>
        <a:lstStyle/>
        <a:p>
          <a:endParaRPr kumimoji="1" lang="ja-JP" altLang="en-US"/>
        </a:p>
      </dgm:t>
    </dgm:pt>
    <dgm:pt modelId="{BD89435F-EBF5-4F8B-91C4-7CC14FE02922}" type="sibTrans" cxnId="{A0957555-3427-44CA-920B-760C3F17154B}">
      <dgm:prSet/>
      <dgm:spPr/>
      <dgm:t>
        <a:bodyPr/>
        <a:lstStyle/>
        <a:p>
          <a:endParaRPr kumimoji="1" lang="ja-JP" altLang="en-US"/>
        </a:p>
      </dgm:t>
    </dgm:pt>
    <dgm:pt modelId="{3AD53BDC-4FFC-4BAB-859D-FD69AF7AA2AB}">
      <dgm:prSet custT="1"/>
      <dgm:spPr/>
      <dgm:t>
        <a:bodyPr/>
        <a:lstStyle/>
        <a:p>
          <a:r>
            <a:rPr kumimoji="1" lang="en-US" altLang="ja-JP" sz="1600" dirty="0"/>
            <a:t>3. Understand each student’s narrative ethnographically and globally to encourage her/him to construct their identities in Japanese.</a:t>
          </a:r>
        </a:p>
      </dgm:t>
    </dgm:pt>
    <dgm:pt modelId="{186F67FA-493E-4E05-B9D1-1529E12C2421}" type="parTrans" cxnId="{726AB8FD-C7C3-4C6C-AB3B-DE3142471751}">
      <dgm:prSet/>
      <dgm:spPr/>
      <dgm:t>
        <a:bodyPr/>
        <a:lstStyle/>
        <a:p>
          <a:endParaRPr kumimoji="1" lang="ja-JP" altLang="en-US"/>
        </a:p>
      </dgm:t>
    </dgm:pt>
    <dgm:pt modelId="{18009C6A-83CB-44F2-91BB-5319CA478C11}" type="sibTrans" cxnId="{726AB8FD-C7C3-4C6C-AB3B-DE3142471751}">
      <dgm:prSet/>
      <dgm:spPr/>
      <dgm:t>
        <a:bodyPr/>
        <a:lstStyle/>
        <a:p>
          <a:endParaRPr kumimoji="1" lang="ja-JP" altLang="en-US"/>
        </a:p>
      </dgm:t>
    </dgm:pt>
    <dgm:pt modelId="{7E5C13E1-C45B-44F3-9DFC-33F9485DB7AA}">
      <dgm:prSet custT="1"/>
      <dgm:spPr/>
      <dgm:t>
        <a:bodyPr/>
        <a:lstStyle/>
        <a:p>
          <a:r>
            <a:rPr kumimoji="1" lang="en-US" altLang="ja-JP" sz="1600" dirty="0"/>
            <a:t>4. Share one’s own life experience and values with students</a:t>
          </a:r>
          <a:r>
            <a:rPr kumimoji="1" lang="en-US" altLang="ja-JP" sz="500" dirty="0"/>
            <a:t>.</a:t>
          </a:r>
        </a:p>
      </dgm:t>
    </dgm:pt>
    <dgm:pt modelId="{02E6D026-A40A-4CEF-9108-18E9C7B753A4}" type="parTrans" cxnId="{5AF78C3D-A2CE-4015-A1D4-93347161AAE5}">
      <dgm:prSet/>
      <dgm:spPr/>
      <dgm:t>
        <a:bodyPr/>
        <a:lstStyle/>
        <a:p>
          <a:endParaRPr kumimoji="1" lang="ja-JP" altLang="en-US"/>
        </a:p>
      </dgm:t>
    </dgm:pt>
    <dgm:pt modelId="{7A469C10-17C6-49A8-9CCE-5C3C0A96001A}" type="sibTrans" cxnId="{5AF78C3D-A2CE-4015-A1D4-93347161AAE5}">
      <dgm:prSet/>
      <dgm:spPr/>
      <dgm:t>
        <a:bodyPr/>
        <a:lstStyle/>
        <a:p>
          <a:endParaRPr kumimoji="1" lang="ja-JP" altLang="en-US"/>
        </a:p>
      </dgm:t>
    </dgm:pt>
    <dgm:pt modelId="{F274A031-67FF-48CA-8116-40297E96E311}">
      <dgm:prSet custT="1"/>
      <dgm:spPr/>
      <dgm:t>
        <a:bodyPr/>
        <a:lstStyle/>
        <a:p>
          <a:r>
            <a:rPr kumimoji="1" lang="en-US" altLang="ja-JP" sz="1600" dirty="0"/>
            <a:t>5. Create one’s own narratives for instructional material. </a:t>
          </a:r>
        </a:p>
      </dgm:t>
    </dgm:pt>
    <dgm:pt modelId="{06E83A23-4104-49DD-A011-6AE85A14D6C5}" type="parTrans" cxnId="{4FF60BC9-B127-43D0-8ADB-5B21D4D69664}">
      <dgm:prSet/>
      <dgm:spPr/>
      <dgm:t>
        <a:bodyPr/>
        <a:lstStyle/>
        <a:p>
          <a:endParaRPr kumimoji="1" lang="ja-JP" altLang="en-US"/>
        </a:p>
      </dgm:t>
    </dgm:pt>
    <dgm:pt modelId="{D7C647D3-105B-4DD7-8E21-DF063078FB2F}" type="sibTrans" cxnId="{4FF60BC9-B127-43D0-8ADB-5B21D4D69664}">
      <dgm:prSet/>
      <dgm:spPr/>
      <dgm:t>
        <a:bodyPr/>
        <a:lstStyle/>
        <a:p>
          <a:endParaRPr kumimoji="1" lang="ja-JP" altLang="en-US"/>
        </a:p>
      </dgm:t>
    </dgm:pt>
    <dgm:pt modelId="{77B18F65-F48B-4E1F-AB2F-70FCE692944D}">
      <dgm:prSet phldrT="[Text]" phldr="1"/>
      <dgm:spPr/>
      <dgm:t>
        <a:bodyPr/>
        <a:lstStyle/>
        <a:p>
          <a:endParaRPr kumimoji="1" lang="ja-JP" altLang="en-US" dirty="0"/>
        </a:p>
      </dgm:t>
    </dgm:pt>
    <dgm:pt modelId="{FE831607-0E5B-4BD3-8EC2-B6C5B484CC19}" type="sibTrans" cxnId="{15AE812F-12D9-41BF-A653-93844D6F2970}">
      <dgm:prSet/>
      <dgm:spPr/>
      <dgm:t>
        <a:bodyPr/>
        <a:lstStyle/>
        <a:p>
          <a:endParaRPr kumimoji="1" lang="ja-JP" altLang="en-US"/>
        </a:p>
      </dgm:t>
    </dgm:pt>
    <dgm:pt modelId="{93D0FD1D-9C9D-4818-9044-90B344A1A1CA}" type="parTrans" cxnId="{15AE812F-12D9-41BF-A653-93844D6F2970}">
      <dgm:prSet/>
      <dgm:spPr/>
      <dgm:t>
        <a:bodyPr/>
        <a:lstStyle/>
        <a:p>
          <a:endParaRPr kumimoji="1" lang="ja-JP" altLang="en-US"/>
        </a:p>
      </dgm:t>
    </dgm:pt>
    <dgm:pt modelId="{F41AB1EF-8200-4B42-9C02-43ED8A0031C6}" type="pres">
      <dgm:prSet presAssocID="{FA44EAD2-657D-43C3-AEB5-D92E2AD42CE6}" presName="linear" presStyleCnt="0">
        <dgm:presLayoutVars>
          <dgm:dir/>
          <dgm:animLvl val="lvl"/>
          <dgm:resizeHandles val="exact"/>
        </dgm:presLayoutVars>
      </dgm:prSet>
      <dgm:spPr/>
    </dgm:pt>
    <dgm:pt modelId="{C0AC4E74-0445-4D8F-A4E6-B159732C52BF}" type="pres">
      <dgm:prSet presAssocID="{A8521CD6-784B-40AC-877F-F6DFC125771B}" presName="parentLin" presStyleCnt="0"/>
      <dgm:spPr/>
    </dgm:pt>
    <dgm:pt modelId="{38418AC1-3EE8-47FB-ADB6-F19A8D02299A}" type="pres">
      <dgm:prSet presAssocID="{A8521CD6-784B-40AC-877F-F6DFC125771B}" presName="parentLeftMargin" presStyleLbl="node1" presStyleIdx="0" presStyleCnt="6"/>
      <dgm:spPr/>
    </dgm:pt>
    <dgm:pt modelId="{295ACD3A-8855-4972-B87F-A92E394E3529}" type="pres">
      <dgm:prSet presAssocID="{A8521CD6-784B-40AC-877F-F6DFC125771B}" presName="parentText" presStyleLbl="node1" presStyleIdx="0" presStyleCnt="6" custLinFactNeighborX="-18219" custLinFactNeighborY="-1799">
        <dgm:presLayoutVars>
          <dgm:chMax val="0"/>
          <dgm:bulletEnabled val="1"/>
        </dgm:presLayoutVars>
      </dgm:prSet>
      <dgm:spPr/>
    </dgm:pt>
    <dgm:pt modelId="{33DCF14C-6474-4A37-97DA-4BF8687CA84F}" type="pres">
      <dgm:prSet presAssocID="{A8521CD6-784B-40AC-877F-F6DFC125771B}" presName="negativeSpace" presStyleCnt="0"/>
      <dgm:spPr/>
    </dgm:pt>
    <dgm:pt modelId="{017D6448-6A21-4E9F-84B6-070591216191}" type="pres">
      <dgm:prSet presAssocID="{A8521CD6-784B-40AC-877F-F6DFC125771B}" presName="childText" presStyleLbl="conFgAcc1" presStyleIdx="0" presStyleCnt="6">
        <dgm:presLayoutVars>
          <dgm:bulletEnabled val="1"/>
        </dgm:presLayoutVars>
      </dgm:prSet>
      <dgm:spPr/>
    </dgm:pt>
    <dgm:pt modelId="{4C69066F-9864-4C7F-A158-27FA114F5AFE}" type="pres">
      <dgm:prSet presAssocID="{218A21E7-DDC9-47B7-B1CA-0B041914B7DB}" presName="spaceBetweenRectangles" presStyleCnt="0"/>
      <dgm:spPr/>
    </dgm:pt>
    <dgm:pt modelId="{D95C338D-88DA-450F-974B-54D19D4E2008}" type="pres">
      <dgm:prSet presAssocID="{AD181520-5FC5-40F3-935E-091F7B90A32B}" presName="parentLin" presStyleCnt="0"/>
      <dgm:spPr/>
    </dgm:pt>
    <dgm:pt modelId="{2DC9C86B-A443-47FA-BC2A-DE665C825059}" type="pres">
      <dgm:prSet presAssocID="{AD181520-5FC5-40F3-935E-091F7B90A32B}" presName="parentLeftMargin" presStyleLbl="node1" presStyleIdx="0" presStyleCnt="6"/>
      <dgm:spPr/>
    </dgm:pt>
    <dgm:pt modelId="{C78EC9C6-14AB-4599-8CEE-E2F835DB818C}" type="pres">
      <dgm:prSet presAssocID="{AD181520-5FC5-40F3-935E-091F7B90A32B}" presName="parentText" presStyleLbl="node1" presStyleIdx="1" presStyleCnt="6" custLinFactNeighborX="-11594" custLinFactNeighborY="3592">
        <dgm:presLayoutVars>
          <dgm:chMax val="0"/>
          <dgm:bulletEnabled val="1"/>
        </dgm:presLayoutVars>
      </dgm:prSet>
      <dgm:spPr/>
    </dgm:pt>
    <dgm:pt modelId="{FE6BDD6C-234B-46FC-8EBC-E0F0C8535843}" type="pres">
      <dgm:prSet presAssocID="{AD181520-5FC5-40F3-935E-091F7B90A32B}" presName="negativeSpace" presStyleCnt="0"/>
      <dgm:spPr/>
    </dgm:pt>
    <dgm:pt modelId="{21FDF87A-ED03-4697-BCBB-91D236ACBC78}" type="pres">
      <dgm:prSet presAssocID="{AD181520-5FC5-40F3-935E-091F7B90A32B}" presName="childText" presStyleLbl="conFgAcc1" presStyleIdx="1" presStyleCnt="6">
        <dgm:presLayoutVars>
          <dgm:bulletEnabled val="1"/>
        </dgm:presLayoutVars>
      </dgm:prSet>
      <dgm:spPr/>
    </dgm:pt>
    <dgm:pt modelId="{AD2B9797-88C9-4211-BF18-E8ECDE69F3E3}" type="pres">
      <dgm:prSet presAssocID="{BD89435F-EBF5-4F8B-91C4-7CC14FE02922}" presName="spaceBetweenRectangles" presStyleCnt="0"/>
      <dgm:spPr/>
    </dgm:pt>
    <dgm:pt modelId="{BB44F75D-37EB-4354-B247-C97CF0AF225C}" type="pres">
      <dgm:prSet presAssocID="{77B18F65-F48B-4E1F-AB2F-70FCE692944D}" presName="parentLin" presStyleCnt="0"/>
      <dgm:spPr/>
    </dgm:pt>
    <dgm:pt modelId="{D65DC725-93AA-4F75-AE2F-CF255AB3FE6E}" type="pres">
      <dgm:prSet presAssocID="{77B18F65-F48B-4E1F-AB2F-70FCE692944D}" presName="parentLeftMargin" presStyleLbl="node1" presStyleIdx="1" presStyleCnt="6"/>
      <dgm:spPr/>
    </dgm:pt>
    <dgm:pt modelId="{72C668BF-2D7F-40AA-9FB8-B3A585451679}" type="pres">
      <dgm:prSet presAssocID="{77B18F65-F48B-4E1F-AB2F-70FCE692944D}" presName="parentText" presStyleLbl="node1" presStyleIdx="2" presStyleCnt="6" custAng="0" custFlipHor="1" custScaleX="10372" custScaleY="86210" custLinFactX="108690" custLinFactY="200000" custLinFactNeighborX="200000" custLinFactNeighborY="273475">
        <dgm:presLayoutVars>
          <dgm:chMax val="0"/>
          <dgm:bulletEnabled val="1"/>
        </dgm:presLayoutVars>
      </dgm:prSet>
      <dgm:spPr/>
    </dgm:pt>
    <dgm:pt modelId="{DCF858D4-6DD4-4E43-AB2A-FD5C321D057E}" type="pres">
      <dgm:prSet presAssocID="{77B18F65-F48B-4E1F-AB2F-70FCE692944D}" presName="negativeSpace" presStyleCnt="0"/>
      <dgm:spPr/>
    </dgm:pt>
    <dgm:pt modelId="{28BE71C7-7887-4D1D-9CE3-B823F5C0EAF4}" type="pres">
      <dgm:prSet presAssocID="{77B18F65-F48B-4E1F-AB2F-70FCE692944D}" presName="childText" presStyleLbl="conFgAcc1" presStyleIdx="2" presStyleCnt="6">
        <dgm:presLayoutVars>
          <dgm:bulletEnabled val="1"/>
        </dgm:presLayoutVars>
      </dgm:prSet>
      <dgm:spPr/>
    </dgm:pt>
    <dgm:pt modelId="{EDCF1159-D06C-4724-9B92-EA5F1BCCF31F}" type="pres">
      <dgm:prSet presAssocID="{FE831607-0E5B-4BD3-8EC2-B6C5B484CC19}" presName="spaceBetweenRectangles" presStyleCnt="0"/>
      <dgm:spPr/>
    </dgm:pt>
    <dgm:pt modelId="{DF5E0C27-C96F-491C-A219-4539BF2385A1}" type="pres">
      <dgm:prSet presAssocID="{F274A031-67FF-48CA-8116-40297E96E311}" presName="parentLin" presStyleCnt="0"/>
      <dgm:spPr/>
    </dgm:pt>
    <dgm:pt modelId="{057E82C5-88E2-478F-B6D6-9C9069DB1ABE}" type="pres">
      <dgm:prSet presAssocID="{F274A031-67FF-48CA-8116-40297E96E311}" presName="parentLeftMargin" presStyleLbl="node1" presStyleIdx="2" presStyleCnt="6"/>
      <dgm:spPr/>
    </dgm:pt>
    <dgm:pt modelId="{340C9FE0-8505-4B59-8FE8-AFC5DA717916}" type="pres">
      <dgm:prSet presAssocID="{F274A031-67FF-48CA-8116-40297E96E311}" presName="parentText" presStyleLbl="node1" presStyleIdx="3" presStyleCnt="6" custLinFactY="39405" custLinFactNeighborX="-14906" custLinFactNeighborY="100000">
        <dgm:presLayoutVars>
          <dgm:chMax val="0"/>
          <dgm:bulletEnabled val="1"/>
        </dgm:presLayoutVars>
      </dgm:prSet>
      <dgm:spPr/>
    </dgm:pt>
    <dgm:pt modelId="{B43B55E0-99F8-4A1E-B3DB-D9FDA3999638}" type="pres">
      <dgm:prSet presAssocID="{F274A031-67FF-48CA-8116-40297E96E311}" presName="negativeSpace" presStyleCnt="0"/>
      <dgm:spPr/>
    </dgm:pt>
    <dgm:pt modelId="{6CE950E4-C3EE-44BC-9AC2-D55A38B735EA}" type="pres">
      <dgm:prSet presAssocID="{F274A031-67FF-48CA-8116-40297E96E311}" presName="childText" presStyleLbl="conFgAcc1" presStyleIdx="3" presStyleCnt="6">
        <dgm:presLayoutVars>
          <dgm:bulletEnabled val="1"/>
        </dgm:presLayoutVars>
      </dgm:prSet>
      <dgm:spPr/>
    </dgm:pt>
    <dgm:pt modelId="{43BFDF4C-2703-441B-9294-9AB6C2B56571}" type="pres">
      <dgm:prSet presAssocID="{D7C647D3-105B-4DD7-8E21-DF063078FB2F}" presName="spaceBetweenRectangles" presStyleCnt="0"/>
      <dgm:spPr/>
    </dgm:pt>
    <dgm:pt modelId="{E7C2B948-E3E2-49E5-8B39-20645FCC7C62}" type="pres">
      <dgm:prSet presAssocID="{7E5C13E1-C45B-44F3-9DFC-33F9485DB7AA}" presName="parentLin" presStyleCnt="0"/>
      <dgm:spPr/>
    </dgm:pt>
    <dgm:pt modelId="{3D052485-8082-474D-B481-97971C6AC710}" type="pres">
      <dgm:prSet presAssocID="{7E5C13E1-C45B-44F3-9DFC-33F9485DB7AA}" presName="parentLeftMargin" presStyleLbl="node1" presStyleIdx="3" presStyleCnt="6"/>
      <dgm:spPr/>
    </dgm:pt>
    <dgm:pt modelId="{3A608C35-1C90-4D6C-864F-8A95B18D5AF3}" type="pres">
      <dgm:prSet presAssocID="{7E5C13E1-C45B-44F3-9DFC-33F9485DB7AA}" presName="parentText" presStyleLbl="node1" presStyleIdx="4" presStyleCnt="6" custScaleY="79066" custLinFactY="-32853" custLinFactNeighborX="-14906" custLinFactNeighborY="-100000">
        <dgm:presLayoutVars>
          <dgm:chMax val="0"/>
          <dgm:bulletEnabled val="1"/>
        </dgm:presLayoutVars>
      </dgm:prSet>
      <dgm:spPr/>
    </dgm:pt>
    <dgm:pt modelId="{B3F1413D-42E1-414C-AD1C-080B595EC475}" type="pres">
      <dgm:prSet presAssocID="{7E5C13E1-C45B-44F3-9DFC-33F9485DB7AA}" presName="negativeSpace" presStyleCnt="0"/>
      <dgm:spPr/>
    </dgm:pt>
    <dgm:pt modelId="{1FE9C5A1-A2E1-46B0-AD04-A90F850EB35F}" type="pres">
      <dgm:prSet presAssocID="{7E5C13E1-C45B-44F3-9DFC-33F9485DB7AA}" presName="childText" presStyleLbl="conFgAcc1" presStyleIdx="4" presStyleCnt="6" custLinFactY="85956" custLinFactNeighborY="100000">
        <dgm:presLayoutVars>
          <dgm:bulletEnabled val="1"/>
        </dgm:presLayoutVars>
      </dgm:prSet>
      <dgm:spPr/>
    </dgm:pt>
    <dgm:pt modelId="{41EE20C1-C24A-4A7E-AC30-9F8AE0EAA5C3}" type="pres">
      <dgm:prSet presAssocID="{7A469C10-17C6-49A8-9CCE-5C3C0A96001A}" presName="spaceBetweenRectangles" presStyleCnt="0"/>
      <dgm:spPr/>
    </dgm:pt>
    <dgm:pt modelId="{38074966-12A8-47EC-A92E-BDF4037EE1C7}" type="pres">
      <dgm:prSet presAssocID="{3AD53BDC-4FFC-4BAB-859D-FD69AF7AA2AB}" presName="parentLin" presStyleCnt="0"/>
      <dgm:spPr/>
    </dgm:pt>
    <dgm:pt modelId="{E5A1A9AA-B1B6-44AA-96C9-5749742C157D}" type="pres">
      <dgm:prSet presAssocID="{3AD53BDC-4FFC-4BAB-859D-FD69AF7AA2AB}" presName="parentLeftMargin" presStyleLbl="node1" presStyleIdx="4" presStyleCnt="6"/>
      <dgm:spPr/>
    </dgm:pt>
    <dgm:pt modelId="{D09A805C-0AF9-46D1-BAF9-33D080A241A9}" type="pres">
      <dgm:prSet presAssocID="{3AD53BDC-4FFC-4BAB-859D-FD69AF7AA2AB}" presName="parentText" presStyleLbl="node1" presStyleIdx="5" presStyleCnt="6" custScaleY="161612" custLinFactY="-200000" custLinFactNeighborX="-11594" custLinFactNeighborY="-264808">
        <dgm:presLayoutVars>
          <dgm:chMax val="0"/>
          <dgm:bulletEnabled val="1"/>
        </dgm:presLayoutVars>
      </dgm:prSet>
      <dgm:spPr/>
    </dgm:pt>
    <dgm:pt modelId="{17580AD7-B870-4C96-AC71-192A45F7CC69}" type="pres">
      <dgm:prSet presAssocID="{3AD53BDC-4FFC-4BAB-859D-FD69AF7AA2AB}" presName="negativeSpace" presStyleCnt="0"/>
      <dgm:spPr/>
    </dgm:pt>
    <dgm:pt modelId="{B07A617D-4EBD-4C61-8866-3C9587B3AAF5}" type="pres">
      <dgm:prSet presAssocID="{3AD53BDC-4FFC-4BAB-859D-FD69AF7AA2AB}" presName="childText" presStyleLbl="conFgAcc1" presStyleIdx="5" presStyleCnt="6" custLinFactY="-100000" custLinFactNeighborY="-141780">
        <dgm:presLayoutVars>
          <dgm:bulletEnabled val="1"/>
        </dgm:presLayoutVars>
      </dgm:prSet>
      <dgm:spPr/>
    </dgm:pt>
  </dgm:ptLst>
  <dgm:cxnLst>
    <dgm:cxn modelId="{57F1D912-23F7-4DCF-A3AD-79A8615B69A9}" type="presOf" srcId="{FA44EAD2-657D-43C3-AEB5-D92E2AD42CE6}" destId="{F41AB1EF-8200-4B42-9C02-43ED8A0031C6}" srcOrd="0" destOrd="0" presId="urn:microsoft.com/office/officeart/2005/8/layout/list1"/>
    <dgm:cxn modelId="{C6DFF01C-B65E-4E2B-B3F7-E642896CCD81}" type="presOf" srcId="{77B18F65-F48B-4E1F-AB2F-70FCE692944D}" destId="{D65DC725-93AA-4F75-AE2F-CF255AB3FE6E}" srcOrd="0" destOrd="0" presId="urn:microsoft.com/office/officeart/2005/8/layout/list1"/>
    <dgm:cxn modelId="{15AE812F-12D9-41BF-A653-93844D6F2970}" srcId="{FA44EAD2-657D-43C3-AEB5-D92E2AD42CE6}" destId="{77B18F65-F48B-4E1F-AB2F-70FCE692944D}" srcOrd="2" destOrd="0" parTransId="{93D0FD1D-9C9D-4818-9044-90B344A1A1CA}" sibTransId="{FE831607-0E5B-4BD3-8EC2-B6C5B484CC19}"/>
    <dgm:cxn modelId="{5AF78C3D-A2CE-4015-A1D4-93347161AAE5}" srcId="{FA44EAD2-657D-43C3-AEB5-D92E2AD42CE6}" destId="{7E5C13E1-C45B-44F3-9DFC-33F9485DB7AA}" srcOrd="4" destOrd="0" parTransId="{02E6D026-A40A-4CEF-9108-18E9C7B753A4}" sibTransId="{7A469C10-17C6-49A8-9CCE-5C3C0A96001A}"/>
    <dgm:cxn modelId="{EDF1EA63-935A-4989-9931-B532619D9D46}" srcId="{FA44EAD2-657D-43C3-AEB5-D92E2AD42CE6}" destId="{A8521CD6-784B-40AC-877F-F6DFC125771B}" srcOrd="0" destOrd="0" parTransId="{636D7F55-71FC-4C8C-9499-D0A197F29A0C}" sibTransId="{218A21E7-DDC9-47B7-B1CA-0B041914B7DB}"/>
    <dgm:cxn modelId="{26D0CF67-DA48-4024-8F49-01346BCDFF1D}" type="presOf" srcId="{AD181520-5FC5-40F3-935E-091F7B90A32B}" destId="{C78EC9C6-14AB-4599-8CEE-E2F835DB818C}" srcOrd="1" destOrd="0" presId="urn:microsoft.com/office/officeart/2005/8/layout/list1"/>
    <dgm:cxn modelId="{531F3848-FA97-4AEC-84F2-3E96982FF455}" type="presOf" srcId="{A8521CD6-784B-40AC-877F-F6DFC125771B}" destId="{295ACD3A-8855-4972-B87F-A92E394E3529}" srcOrd="1" destOrd="0" presId="urn:microsoft.com/office/officeart/2005/8/layout/list1"/>
    <dgm:cxn modelId="{0166246F-89D8-45E4-80C1-642C851A9E04}" type="presOf" srcId="{A8521CD6-784B-40AC-877F-F6DFC125771B}" destId="{38418AC1-3EE8-47FB-ADB6-F19A8D02299A}" srcOrd="0" destOrd="0" presId="urn:microsoft.com/office/officeart/2005/8/layout/list1"/>
    <dgm:cxn modelId="{A0957555-3427-44CA-920B-760C3F17154B}" srcId="{FA44EAD2-657D-43C3-AEB5-D92E2AD42CE6}" destId="{AD181520-5FC5-40F3-935E-091F7B90A32B}" srcOrd="1" destOrd="0" parTransId="{2FA61FE1-045F-4C2B-9662-1CFCECADB7DA}" sibTransId="{BD89435F-EBF5-4F8B-91C4-7CC14FE02922}"/>
    <dgm:cxn modelId="{546F1D86-A310-4470-9EEF-766DB7EFDBED}" type="presOf" srcId="{7E5C13E1-C45B-44F3-9DFC-33F9485DB7AA}" destId="{3D052485-8082-474D-B481-97971C6AC710}" srcOrd="0" destOrd="0" presId="urn:microsoft.com/office/officeart/2005/8/layout/list1"/>
    <dgm:cxn modelId="{6835EF8C-600C-4822-9552-1E6B2EF9C756}" type="presOf" srcId="{F274A031-67FF-48CA-8116-40297E96E311}" destId="{057E82C5-88E2-478F-B6D6-9C9069DB1ABE}" srcOrd="0" destOrd="0" presId="urn:microsoft.com/office/officeart/2005/8/layout/list1"/>
    <dgm:cxn modelId="{118F0A96-AE92-464E-80CE-A5D89BAA5132}" type="presOf" srcId="{F274A031-67FF-48CA-8116-40297E96E311}" destId="{340C9FE0-8505-4B59-8FE8-AFC5DA717916}" srcOrd="1" destOrd="0" presId="urn:microsoft.com/office/officeart/2005/8/layout/list1"/>
    <dgm:cxn modelId="{A113ABA6-0714-4DED-AB27-EBF5B8756C1F}" type="presOf" srcId="{3AD53BDC-4FFC-4BAB-859D-FD69AF7AA2AB}" destId="{E5A1A9AA-B1B6-44AA-96C9-5749742C157D}" srcOrd="0" destOrd="0" presId="urn:microsoft.com/office/officeart/2005/8/layout/list1"/>
    <dgm:cxn modelId="{4FF60BC9-B127-43D0-8ADB-5B21D4D69664}" srcId="{FA44EAD2-657D-43C3-AEB5-D92E2AD42CE6}" destId="{F274A031-67FF-48CA-8116-40297E96E311}" srcOrd="3" destOrd="0" parTransId="{06E83A23-4104-49DD-A011-6AE85A14D6C5}" sibTransId="{D7C647D3-105B-4DD7-8E21-DF063078FB2F}"/>
    <dgm:cxn modelId="{6DC100E6-59C2-4D7E-A3C7-132D1667DDBB}" type="presOf" srcId="{AD181520-5FC5-40F3-935E-091F7B90A32B}" destId="{2DC9C86B-A443-47FA-BC2A-DE665C825059}" srcOrd="0" destOrd="0" presId="urn:microsoft.com/office/officeart/2005/8/layout/list1"/>
    <dgm:cxn modelId="{6ABF62F4-E20F-42CC-A65F-EA5B81D76C96}" type="presOf" srcId="{3AD53BDC-4FFC-4BAB-859D-FD69AF7AA2AB}" destId="{D09A805C-0AF9-46D1-BAF9-33D080A241A9}" srcOrd="1" destOrd="0" presId="urn:microsoft.com/office/officeart/2005/8/layout/list1"/>
    <dgm:cxn modelId="{DA5FB2F9-FAEA-4A10-97EC-B37DC762A8F0}" type="presOf" srcId="{7E5C13E1-C45B-44F3-9DFC-33F9485DB7AA}" destId="{3A608C35-1C90-4D6C-864F-8A95B18D5AF3}" srcOrd="1" destOrd="0" presId="urn:microsoft.com/office/officeart/2005/8/layout/list1"/>
    <dgm:cxn modelId="{AEDC61FD-F36E-40B2-81EC-C31198F3787D}" type="presOf" srcId="{77B18F65-F48B-4E1F-AB2F-70FCE692944D}" destId="{72C668BF-2D7F-40AA-9FB8-B3A585451679}" srcOrd="1" destOrd="0" presId="urn:microsoft.com/office/officeart/2005/8/layout/list1"/>
    <dgm:cxn modelId="{726AB8FD-C7C3-4C6C-AB3B-DE3142471751}" srcId="{FA44EAD2-657D-43C3-AEB5-D92E2AD42CE6}" destId="{3AD53BDC-4FFC-4BAB-859D-FD69AF7AA2AB}" srcOrd="5" destOrd="0" parTransId="{186F67FA-493E-4E05-B9D1-1529E12C2421}" sibTransId="{18009C6A-83CB-44F2-91BB-5319CA478C11}"/>
    <dgm:cxn modelId="{6F160972-CB34-422E-86F1-116E4777DBDD}" type="presParOf" srcId="{F41AB1EF-8200-4B42-9C02-43ED8A0031C6}" destId="{C0AC4E74-0445-4D8F-A4E6-B159732C52BF}" srcOrd="0" destOrd="0" presId="urn:microsoft.com/office/officeart/2005/8/layout/list1"/>
    <dgm:cxn modelId="{627F6B3B-C39A-45DF-943F-9D13143E54B7}" type="presParOf" srcId="{C0AC4E74-0445-4D8F-A4E6-B159732C52BF}" destId="{38418AC1-3EE8-47FB-ADB6-F19A8D02299A}" srcOrd="0" destOrd="0" presId="urn:microsoft.com/office/officeart/2005/8/layout/list1"/>
    <dgm:cxn modelId="{A514A083-EA63-4FF8-B109-4E3337A95F5A}" type="presParOf" srcId="{C0AC4E74-0445-4D8F-A4E6-B159732C52BF}" destId="{295ACD3A-8855-4972-B87F-A92E394E3529}" srcOrd="1" destOrd="0" presId="urn:microsoft.com/office/officeart/2005/8/layout/list1"/>
    <dgm:cxn modelId="{914F183B-DB6C-45CF-9CC4-321E80C0C677}" type="presParOf" srcId="{F41AB1EF-8200-4B42-9C02-43ED8A0031C6}" destId="{33DCF14C-6474-4A37-97DA-4BF8687CA84F}" srcOrd="1" destOrd="0" presId="urn:microsoft.com/office/officeart/2005/8/layout/list1"/>
    <dgm:cxn modelId="{37A3F6A7-44B4-4BB7-AEBC-C3CA51933EBC}" type="presParOf" srcId="{F41AB1EF-8200-4B42-9C02-43ED8A0031C6}" destId="{017D6448-6A21-4E9F-84B6-070591216191}" srcOrd="2" destOrd="0" presId="urn:microsoft.com/office/officeart/2005/8/layout/list1"/>
    <dgm:cxn modelId="{F737AD7D-384D-4ACC-8BBA-7CE5C31163F5}" type="presParOf" srcId="{F41AB1EF-8200-4B42-9C02-43ED8A0031C6}" destId="{4C69066F-9864-4C7F-A158-27FA114F5AFE}" srcOrd="3" destOrd="0" presId="urn:microsoft.com/office/officeart/2005/8/layout/list1"/>
    <dgm:cxn modelId="{74917D4A-0EE7-4FA3-957E-1C5F178795D7}" type="presParOf" srcId="{F41AB1EF-8200-4B42-9C02-43ED8A0031C6}" destId="{D95C338D-88DA-450F-974B-54D19D4E2008}" srcOrd="4" destOrd="0" presId="urn:microsoft.com/office/officeart/2005/8/layout/list1"/>
    <dgm:cxn modelId="{6C492050-94DF-4773-92FE-C1588FBEE1C3}" type="presParOf" srcId="{D95C338D-88DA-450F-974B-54D19D4E2008}" destId="{2DC9C86B-A443-47FA-BC2A-DE665C825059}" srcOrd="0" destOrd="0" presId="urn:microsoft.com/office/officeart/2005/8/layout/list1"/>
    <dgm:cxn modelId="{C371C872-BF08-4409-9E2A-3EA16F5F3BFF}" type="presParOf" srcId="{D95C338D-88DA-450F-974B-54D19D4E2008}" destId="{C78EC9C6-14AB-4599-8CEE-E2F835DB818C}" srcOrd="1" destOrd="0" presId="urn:microsoft.com/office/officeart/2005/8/layout/list1"/>
    <dgm:cxn modelId="{C6FD0ECC-78E4-46F3-9751-D4FB41954A12}" type="presParOf" srcId="{F41AB1EF-8200-4B42-9C02-43ED8A0031C6}" destId="{FE6BDD6C-234B-46FC-8EBC-E0F0C8535843}" srcOrd="5" destOrd="0" presId="urn:microsoft.com/office/officeart/2005/8/layout/list1"/>
    <dgm:cxn modelId="{478FCF11-7FCE-4232-AEBB-4593D4479440}" type="presParOf" srcId="{F41AB1EF-8200-4B42-9C02-43ED8A0031C6}" destId="{21FDF87A-ED03-4697-BCBB-91D236ACBC78}" srcOrd="6" destOrd="0" presId="urn:microsoft.com/office/officeart/2005/8/layout/list1"/>
    <dgm:cxn modelId="{09E28AFE-8A12-46FA-904B-39941336C6FC}" type="presParOf" srcId="{F41AB1EF-8200-4B42-9C02-43ED8A0031C6}" destId="{AD2B9797-88C9-4211-BF18-E8ECDE69F3E3}" srcOrd="7" destOrd="0" presId="urn:microsoft.com/office/officeart/2005/8/layout/list1"/>
    <dgm:cxn modelId="{361E0A00-245F-4269-BBFD-CA22D7084F83}" type="presParOf" srcId="{F41AB1EF-8200-4B42-9C02-43ED8A0031C6}" destId="{BB44F75D-37EB-4354-B247-C97CF0AF225C}" srcOrd="8" destOrd="0" presId="urn:microsoft.com/office/officeart/2005/8/layout/list1"/>
    <dgm:cxn modelId="{59B9A6B9-C82B-41C3-8D91-A1F3890393FB}" type="presParOf" srcId="{BB44F75D-37EB-4354-B247-C97CF0AF225C}" destId="{D65DC725-93AA-4F75-AE2F-CF255AB3FE6E}" srcOrd="0" destOrd="0" presId="urn:microsoft.com/office/officeart/2005/8/layout/list1"/>
    <dgm:cxn modelId="{950127D9-7D79-4CCF-9B85-FC61507F8D20}" type="presParOf" srcId="{BB44F75D-37EB-4354-B247-C97CF0AF225C}" destId="{72C668BF-2D7F-40AA-9FB8-B3A585451679}" srcOrd="1" destOrd="0" presId="urn:microsoft.com/office/officeart/2005/8/layout/list1"/>
    <dgm:cxn modelId="{5E988980-FD90-448D-8E91-96F7040E85F9}" type="presParOf" srcId="{F41AB1EF-8200-4B42-9C02-43ED8A0031C6}" destId="{DCF858D4-6DD4-4E43-AB2A-FD5C321D057E}" srcOrd="9" destOrd="0" presId="urn:microsoft.com/office/officeart/2005/8/layout/list1"/>
    <dgm:cxn modelId="{8B6A620F-C744-49FB-A22B-1BB4AE06CA7D}" type="presParOf" srcId="{F41AB1EF-8200-4B42-9C02-43ED8A0031C6}" destId="{28BE71C7-7887-4D1D-9CE3-B823F5C0EAF4}" srcOrd="10" destOrd="0" presId="urn:microsoft.com/office/officeart/2005/8/layout/list1"/>
    <dgm:cxn modelId="{57939F91-EFE6-450D-8993-320751E4E2E2}" type="presParOf" srcId="{F41AB1EF-8200-4B42-9C02-43ED8A0031C6}" destId="{EDCF1159-D06C-4724-9B92-EA5F1BCCF31F}" srcOrd="11" destOrd="0" presId="urn:microsoft.com/office/officeart/2005/8/layout/list1"/>
    <dgm:cxn modelId="{71C46A63-0A7E-4B0A-8C12-F03605E87129}" type="presParOf" srcId="{F41AB1EF-8200-4B42-9C02-43ED8A0031C6}" destId="{DF5E0C27-C96F-491C-A219-4539BF2385A1}" srcOrd="12" destOrd="0" presId="urn:microsoft.com/office/officeart/2005/8/layout/list1"/>
    <dgm:cxn modelId="{F777342B-A143-4AA7-B6F9-154F994C4C27}" type="presParOf" srcId="{DF5E0C27-C96F-491C-A219-4539BF2385A1}" destId="{057E82C5-88E2-478F-B6D6-9C9069DB1ABE}" srcOrd="0" destOrd="0" presId="urn:microsoft.com/office/officeart/2005/8/layout/list1"/>
    <dgm:cxn modelId="{0418E75B-9B6D-42B9-A7C3-E87D7596055C}" type="presParOf" srcId="{DF5E0C27-C96F-491C-A219-4539BF2385A1}" destId="{340C9FE0-8505-4B59-8FE8-AFC5DA717916}" srcOrd="1" destOrd="0" presId="urn:microsoft.com/office/officeart/2005/8/layout/list1"/>
    <dgm:cxn modelId="{AE0177C9-112F-4020-B8A7-497B50540864}" type="presParOf" srcId="{F41AB1EF-8200-4B42-9C02-43ED8A0031C6}" destId="{B43B55E0-99F8-4A1E-B3DB-D9FDA3999638}" srcOrd="13" destOrd="0" presId="urn:microsoft.com/office/officeart/2005/8/layout/list1"/>
    <dgm:cxn modelId="{A9B18DFE-FD65-434B-B810-A11017FDB0FE}" type="presParOf" srcId="{F41AB1EF-8200-4B42-9C02-43ED8A0031C6}" destId="{6CE950E4-C3EE-44BC-9AC2-D55A38B735EA}" srcOrd="14" destOrd="0" presId="urn:microsoft.com/office/officeart/2005/8/layout/list1"/>
    <dgm:cxn modelId="{6C64738E-49C4-4878-AD3F-CC9881398C80}" type="presParOf" srcId="{F41AB1EF-8200-4B42-9C02-43ED8A0031C6}" destId="{43BFDF4C-2703-441B-9294-9AB6C2B56571}" srcOrd="15" destOrd="0" presId="urn:microsoft.com/office/officeart/2005/8/layout/list1"/>
    <dgm:cxn modelId="{BE0408D5-92F5-4C98-8F8B-FEFE826D1490}" type="presParOf" srcId="{F41AB1EF-8200-4B42-9C02-43ED8A0031C6}" destId="{E7C2B948-E3E2-49E5-8B39-20645FCC7C62}" srcOrd="16" destOrd="0" presId="urn:microsoft.com/office/officeart/2005/8/layout/list1"/>
    <dgm:cxn modelId="{B080216C-7955-4E03-AF6D-2840EF7B0B81}" type="presParOf" srcId="{E7C2B948-E3E2-49E5-8B39-20645FCC7C62}" destId="{3D052485-8082-474D-B481-97971C6AC710}" srcOrd="0" destOrd="0" presId="urn:microsoft.com/office/officeart/2005/8/layout/list1"/>
    <dgm:cxn modelId="{3AA2B8DB-9495-4E2F-9934-9D9387AAE02B}" type="presParOf" srcId="{E7C2B948-E3E2-49E5-8B39-20645FCC7C62}" destId="{3A608C35-1C90-4D6C-864F-8A95B18D5AF3}" srcOrd="1" destOrd="0" presId="urn:microsoft.com/office/officeart/2005/8/layout/list1"/>
    <dgm:cxn modelId="{F2510E29-AD6B-4375-8A9D-6D00BF0EBDB7}" type="presParOf" srcId="{F41AB1EF-8200-4B42-9C02-43ED8A0031C6}" destId="{B3F1413D-42E1-414C-AD1C-080B595EC475}" srcOrd="17" destOrd="0" presId="urn:microsoft.com/office/officeart/2005/8/layout/list1"/>
    <dgm:cxn modelId="{60C080BE-4EA4-4C98-BADA-D73A1F24CEAC}" type="presParOf" srcId="{F41AB1EF-8200-4B42-9C02-43ED8A0031C6}" destId="{1FE9C5A1-A2E1-46B0-AD04-A90F850EB35F}" srcOrd="18" destOrd="0" presId="urn:microsoft.com/office/officeart/2005/8/layout/list1"/>
    <dgm:cxn modelId="{AAB9F3A9-0CF5-4882-AA9D-921917215072}" type="presParOf" srcId="{F41AB1EF-8200-4B42-9C02-43ED8A0031C6}" destId="{41EE20C1-C24A-4A7E-AC30-9F8AE0EAA5C3}" srcOrd="19" destOrd="0" presId="urn:microsoft.com/office/officeart/2005/8/layout/list1"/>
    <dgm:cxn modelId="{1A2FE0B3-8C02-4AE2-8000-BC7F84084094}" type="presParOf" srcId="{F41AB1EF-8200-4B42-9C02-43ED8A0031C6}" destId="{38074966-12A8-47EC-A92E-BDF4037EE1C7}" srcOrd="20" destOrd="0" presId="urn:microsoft.com/office/officeart/2005/8/layout/list1"/>
    <dgm:cxn modelId="{C5E5A245-D25F-4CDB-A8D8-35D7049EBAA2}" type="presParOf" srcId="{38074966-12A8-47EC-A92E-BDF4037EE1C7}" destId="{E5A1A9AA-B1B6-44AA-96C9-5749742C157D}" srcOrd="0" destOrd="0" presId="urn:microsoft.com/office/officeart/2005/8/layout/list1"/>
    <dgm:cxn modelId="{9CA750EC-DE8C-4F66-800A-D762BE32821E}" type="presParOf" srcId="{38074966-12A8-47EC-A92E-BDF4037EE1C7}" destId="{D09A805C-0AF9-46D1-BAF9-33D080A241A9}" srcOrd="1" destOrd="0" presId="urn:microsoft.com/office/officeart/2005/8/layout/list1"/>
    <dgm:cxn modelId="{00A4D49F-28CB-4242-A03A-73487B13D132}" type="presParOf" srcId="{F41AB1EF-8200-4B42-9C02-43ED8A0031C6}" destId="{17580AD7-B870-4C96-AC71-192A45F7CC69}" srcOrd="21" destOrd="0" presId="urn:microsoft.com/office/officeart/2005/8/layout/list1"/>
    <dgm:cxn modelId="{2387B40A-C3C0-4909-8B0F-3FBD32FB5C57}" type="presParOf" srcId="{F41AB1EF-8200-4B42-9C02-43ED8A0031C6}" destId="{B07A617D-4EBD-4C61-8866-3C9587B3AAF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D5C8A-CC0A-44D7-B4B9-EC71053CB105}">
      <dsp:nvSpPr>
        <dsp:cNvPr id="0" name=""/>
        <dsp:cNvSpPr/>
      </dsp:nvSpPr>
      <dsp:spPr>
        <a:xfrm>
          <a:off x="0" y="1071000"/>
          <a:ext cx="96012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01C269-161B-47C6-B493-F499AB9A671C}">
      <dsp:nvSpPr>
        <dsp:cNvPr id="0" name=""/>
        <dsp:cNvSpPr/>
      </dsp:nvSpPr>
      <dsp:spPr>
        <a:xfrm>
          <a:off x="480060" y="801941"/>
          <a:ext cx="672084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933450">
            <a:lnSpc>
              <a:spcPct val="90000"/>
            </a:lnSpc>
            <a:spcBef>
              <a:spcPct val="0"/>
            </a:spcBef>
            <a:spcAft>
              <a:spcPct val="35000"/>
            </a:spcAft>
            <a:buNone/>
          </a:pPr>
          <a:r>
            <a:rPr kumimoji="1" lang="en-US" altLang="ja-JP" sz="2100" kern="1200" dirty="0"/>
            <a:t>Establish </a:t>
          </a:r>
          <a:r>
            <a:rPr lang="en-US" sz="2100" kern="1200" dirty="0"/>
            <a:t>a full four-year Japanese language program</a:t>
          </a:r>
          <a:endParaRPr kumimoji="1" lang="ja-JP" altLang="en-US" sz="2100" kern="1200" dirty="0"/>
        </a:p>
      </dsp:txBody>
      <dsp:txXfrm>
        <a:off x="510322" y="832203"/>
        <a:ext cx="6660316" cy="559396"/>
      </dsp:txXfrm>
    </dsp:sp>
    <dsp:sp modelId="{9AC072D9-60DD-4B79-940E-D841A2E0126B}">
      <dsp:nvSpPr>
        <dsp:cNvPr id="0" name=""/>
        <dsp:cNvSpPr/>
      </dsp:nvSpPr>
      <dsp:spPr>
        <a:xfrm>
          <a:off x="0" y="2064461"/>
          <a:ext cx="96012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20FC91-E815-4249-B0ED-A44A039CC53B}">
      <dsp:nvSpPr>
        <dsp:cNvPr id="0" name=""/>
        <dsp:cNvSpPr/>
      </dsp:nvSpPr>
      <dsp:spPr>
        <a:xfrm>
          <a:off x="480060" y="1754501"/>
          <a:ext cx="672084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933450">
            <a:lnSpc>
              <a:spcPct val="90000"/>
            </a:lnSpc>
            <a:spcBef>
              <a:spcPct val="0"/>
            </a:spcBef>
            <a:spcAft>
              <a:spcPct val="35000"/>
            </a:spcAft>
            <a:buNone/>
          </a:pPr>
          <a:r>
            <a:rPr lang="en-US" sz="2100" kern="1200" dirty="0"/>
            <a:t>Investigate how a language program can be an integral part of university education</a:t>
          </a:r>
          <a:endParaRPr kumimoji="1" lang="ja-JP" altLang="en-US" sz="2100" kern="1200" dirty="0"/>
        </a:p>
      </dsp:txBody>
      <dsp:txXfrm>
        <a:off x="510322" y="1784763"/>
        <a:ext cx="6660316" cy="559396"/>
      </dsp:txXfrm>
    </dsp:sp>
    <dsp:sp modelId="{755F7245-7265-4DA8-A76D-119E25D2FB54}">
      <dsp:nvSpPr>
        <dsp:cNvPr id="0" name=""/>
        <dsp:cNvSpPr/>
      </dsp:nvSpPr>
      <dsp:spPr>
        <a:xfrm>
          <a:off x="0" y="3017021"/>
          <a:ext cx="96012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8EF7DA-0270-434C-BC6C-8734433D0679}">
      <dsp:nvSpPr>
        <dsp:cNvPr id="0" name=""/>
        <dsp:cNvSpPr/>
      </dsp:nvSpPr>
      <dsp:spPr>
        <a:xfrm>
          <a:off x="480060" y="2707061"/>
          <a:ext cx="672084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933450">
            <a:lnSpc>
              <a:spcPct val="90000"/>
            </a:lnSpc>
            <a:spcBef>
              <a:spcPct val="0"/>
            </a:spcBef>
            <a:spcAft>
              <a:spcPct val="35000"/>
            </a:spcAft>
            <a:buNone/>
          </a:pPr>
          <a:r>
            <a:rPr lang="en-US" sz="2100" kern="1200" dirty="0"/>
            <a:t>Explore sustainable and progressive teaching strategies for IT-based course design for the future</a:t>
          </a:r>
          <a:endParaRPr kumimoji="1" lang="ja-JP" altLang="en-US" sz="2100" kern="1200" dirty="0"/>
        </a:p>
      </dsp:txBody>
      <dsp:txXfrm>
        <a:off x="510322" y="2737323"/>
        <a:ext cx="666031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14B30-8EFB-48E9-8B08-14A339B801FB}">
      <dsp:nvSpPr>
        <dsp:cNvPr id="0" name=""/>
        <dsp:cNvSpPr/>
      </dsp:nvSpPr>
      <dsp:spPr>
        <a:xfrm>
          <a:off x="0" y="953941"/>
          <a:ext cx="96012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12D7D4-B7ED-4A35-8FF5-346FFFE241B4}">
      <dsp:nvSpPr>
        <dsp:cNvPr id="0" name=""/>
        <dsp:cNvSpPr/>
      </dsp:nvSpPr>
      <dsp:spPr>
        <a:xfrm>
          <a:off x="479591" y="29724"/>
          <a:ext cx="6682518" cy="11160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800100">
            <a:lnSpc>
              <a:spcPct val="90000"/>
            </a:lnSpc>
            <a:spcBef>
              <a:spcPct val="0"/>
            </a:spcBef>
            <a:spcAft>
              <a:spcPct val="35000"/>
            </a:spcAft>
            <a:buNone/>
          </a:pPr>
          <a:r>
            <a:rPr kumimoji="1" lang="en-US" altLang="en-US" sz="1800" kern="1200" dirty="0"/>
            <a:t>Are language courses qualified as necessary and indispensable parts of education?</a:t>
          </a:r>
          <a:endParaRPr kumimoji="1" lang="ja-JP" altLang="en-US" sz="1800" kern="1200" dirty="0"/>
        </a:p>
      </dsp:txBody>
      <dsp:txXfrm>
        <a:off x="534074" y="84207"/>
        <a:ext cx="6573552" cy="1007130"/>
      </dsp:txXfrm>
    </dsp:sp>
    <dsp:sp modelId="{1C31BDC5-1EE8-4E7D-B213-B47E53A6DAEF}">
      <dsp:nvSpPr>
        <dsp:cNvPr id="0" name=""/>
        <dsp:cNvSpPr/>
      </dsp:nvSpPr>
      <dsp:spPr>
        <a:xfrm>
          <a:off x="0" y="2422240"/>
          <a:ext cx="96012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AC02C1-AB13-4458-99CB-F53DFA335A23}">
      <dsp:nvSpPr>
        <dsp:cNvPr id="0" name=""/>
        <dsp:cNvSpPr/>
      </dsp:nvSpPr>
      <dsp:spPr>
        <a:xfrm>
          <a:off x="479591" y="1351741"/>
          <a:ext cx="6650625" cy="12623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800100">
            <a:lnSpc>
              <a:spcPct val="90000"/>
            </a:lnSpc>
            <a:spcBef>
              <a:spcPct val="0"/>
            </a:spcBef>
            <a:spcAft>
              <a:spcPct val="35000"/>
            </a:spcAft>
            <a:buNone/>
          </a:pPr>
          <a:r>
            <a:rPr lang="en-US" altLang="ja-JP" sz="1800" kern="1200" dirty="0"/>
            <a:t>Are language professionals consciously implementing the said benefits of language learning through teaching and instructional materials, and indeed are students acquiring them?  </a:t>
          </a:r>
        </a:p>
      </dsp:txBody>
      <dsp:txXfrm>
        <a:off x="541215" y="1413365"/>
        <a:ext cx="6527377" cy="1139130"/>
      </dsp:txXfrm>
    </dsp:sp>
    <dsp:sp modelId="{164182A7-540A-4CF5-8955-41E986A3ABC5}">
      <dsp:nvSpPr>
        <dsp:cNvPr id="0" name=""/>
        <dsp:cNvSpPr/>
      </dsp:nvSpPr>
      <dsp:spPr>
        <a:xfrm>
          <a:off x="0" y="3990838"/>
          <a:ext cx="96012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14B75-30D1-4442-8E28-1E9233EEF8B4}">
      <dsp:nvSpPr>
        <dsp:cNvPr id="0" name=""/>
        <dsp:cNvSpPr/>
      </dsp:nvSpPr>
      <dsp:spPr>
        <a:xfrm>
          <a:off x="479591" y="2751128"/>
          <a:ext cx="6735628" cy="1362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800100">
            <a:lnSpc>
              <a:spcPct val="90000"/>
            </a:lnSpc>
            <a:spcBef>
              <a:spcPct val="0"/>
            </a:spcBef>
            <a:spcAft>
              <a:spcPct val="35000"/>
            </a:spcAft>
            <a:buNone/>
          </a:pPr>
          <a:r>
            <a:rPr kumimoji="1" lang="en-US" altLang="ja-JP" sz="1800" kern="1200" dirty="0"/>
            <a:t>What kind of new approaches are necessary to design and develop viable, sustainable and progressive advanced and post-advanced courses, particularly for online course delivery?</a:t>
          </a:r>
        </a:p>
      </dsp:txBody>
      <dsp:txXfrm>
        <a:off x="546111" y="2817648"/>
        <a:ext cx="6602588" cy="1229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D6448-6A21-4E9F-84B6-070591216191}">
      <dsp:nvSpPr>
        <dsp:cNvPr id="0" name=""/>
        <dsp:cNvSpPr/>
      </dsp:nvSpPr>
      <dsp:spPr>
        <a:xfrm>
          <a:off x="0" y="336871"/>
          <a:ext cx="9601200" cy="3524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ACD3A-8855-4972-B87F-A92E394E3529}">
      <dsp:nvSpPr>
        <dsp:cNvPr id="0" name=""/>
        <dsp:cNvSpPr/>
      </dsp:nvSpPr>
      <dsp:spPr>
        <a:xfrm>
          <a:off x="392597" y="123005"/>
          <a:ext cx="6720840" cy="4128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kumimoji="1" lang="en-US" altLang="ja-JP" sz="1600" kern="1200" dirty="0"/>
            <a:t>1. Improve their narrative skills both in Japanese and English.</a:t>
          </a:r>
        </a:p>
      </dsp:txBody>
      <dsp:txXfrm>
        <a:off x="412752" y="143160"/>
        <a:ext cx="6680530" cy="372566"/>
      </dsp:txXfrm>
    </dsp:sp>
    <dsp:sp modelId="{21FDF87A-ED03-4697-BCBB-91D236ACBC78}">
      <dsp:nvSpPr>
        <dsp:cNvPr id="0" name=""/>
        <dsp:cNvSpPr/>
      </dsp:nvSpPr>
      <dsp:spPr>
        <a:xfrm>
          <a:off x="0" y="971290"/>
          <a:ext cx="9601200" cy="3524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8EC9C6-14AB-4599-8CEE-E2F835DB818C}">
      <dsp:nvSpPr>
        <dsp:cNvPr id="0" name=""/>
        <dsp:cNvSpPr/>
      </dsp:nvSpPr>
      <dsp:spPr>
        <a:xfrm>
          <a:off x="424401" y="779683"/>
          <a:ext cx="6720840" cy="4128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kumimoji="1" lang="en-US" altLang="ja-JP" sz="1600" kern="1200" dirty="0"/>
            <a:t>2. Identify issues, become familiar with them and have one’s own opinions and narrative. </a:t>
          </a:r>
        </a:p>
      </dsp:txBody>
      <dsp:txXfrm>
        <a:off x="444556" y="799838"/>
        <a:ext cx="6680530" cy="372566"/>
      </dsp:txXfrm>
    </dsp:sp>
    <dsp:sp modelId="{28BE71C7-7887-4D1D-9CE3-B823F5C0EAF4}">
      <dsp:nvSpPr>
        <dsp:cNvPr id="0" name=""/>
        <dsp:cNvSpPr/>
      </dsp:nvSpPr>
      <dsp:spPr>
        <a:xfrm>
          <a:off x="0" y="1548775"/>
          <a:ext cx="9601200" cy="3524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C668BF-2D7F-40AA-9FB8-B3A585451679}">
      <dsp:nvSpPr>
        <dsp:cNvPr id="0" name=""/>
        <dsp:cNvSpPr/>
      </dsp:nvSpPr>
      <dsp:spPr>
        <a:xfrm flipH="1">
          <a:off x="8745060" y="3354139"/>
          <a:ext cx="697085" cy="355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222250">
            <a:lnSpc>
              <a:spcPct val="90000"/>
            </a:lnSpc>
            <a:spcBef>
              <a:spcPct val="0"/>
            </a:spcBef>
            <a:spcAft>
              <a:spcPct val="35000"/>
            </a:spcAft>
            <a:buNone/>
          </a:pPr>
          <a:endParaRPr kumimoji="1" lang="ja-JP" altLang="en-US" sz="500" kern="1200" dirty="0"/>
        </a:p>
      </dsp:txBody>
      <dsp:txXfrm>
        <a:off x="8762436" y="3371515"/>
        <a:ext cx="662333" cy="321188"/>
      </dsp:txXfrm>
    </dsp:sp>
    <dsp:sp modelId="{6CE950E4-C3EE-44BC-9AC2-D55A38B735EA}">
      <dsp:nvSpPr>
        <dsp:cNvPr id="0" name=""/>
        <dsp:cNvSpPr/>
      </dsp:nvSpPr>
      <dsp:spPr>
        <a:xfrm>
          <a:off x="0" y="2183195"/>
          <a:ext cx="9601200" cy="3524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0C9FE0-8505-4B59-8FE8-AFC5DA717916}">
      <dsp:nvSpPr>
        <dsp:cNvPr id="0" name=""/>
        <dsp:cNvSpPr/>
      </dsp:nvSpPr>
      <dsp:spPr>
        <a:xfrm>
          <a:off x="408502" y="2552327"/>
          <a:ext cx="6720840" cy="4128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kumimoji="1" lang="en-US" altLang="ja-JP" sz="1600" kern="1200" dirty="0"/>
            <a:t>5. Create one’s own narratives for instructional material. </a:t>
          </a:r>
        </a:p>
      </dsp:txBody>
      <dsp:txXfrm>
        <a:off x="428657" y="2572482"/>
        <a:ext cx="6680530" cy="372566"/>
      </dsp:txXfrm>
    </dsp:sp>
    <dsp:sp modelId="{1FE9C5A1-A2E1-46B0-AD04-A90F850EB35F}">
      <dsp:nvSpPr>
        <dsp:cNvPr id="0" name=""/>
        <dsp:cNvSpPr/>
      </dsp:nvSpPr>
      <dsp:spPr>
        <a:xfrm>
          <a:off x="0" y="3109666"/>
          <a:ext cx="9601200" cy="3524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608C35-1C90-4D6C-864F-8A95B18D5AF3}">
      <dsp:nvSpPr>
        <dsp:cNvPr id="0" name=""/>
        <dsp:cNvSpPr/>
      </dsp:nvSpPr>
      <dsp:spPr>
        <a:xfrm>
          <a:off x="408502" y="2062657"/>
          <a:ext cx="6720840" cy="3264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kumimoji="1" lang="en-US" altLang="ja-JP" sz="1600" kern="1200" dirty="0"/>
            <a:t>4. Share one’s own life experience and values with students</a:t>
          </a:r>
          <a:r>
            <a:rPr kumimoji="1" lang="en-US" altLang="ja-JP" sz="500" kern="1200" dirty="0"/>
            <a:t>.</a:t>
          </a:r>
        </a:p>
      </dsp:txBody>
      <dsp:txXfrm>
        <a:off x="424438" y="2078593"/>
        <a:ext cx="6688968" cy="294572"/>
      </dsp:txXfrm>
    </dsp:sp>
    <dsp:sp modelId="{B07A617D-4EBD-4C61-8866-3C9587B3AAF5}">
      <dsp:nvSpPr>
        <dsp:cNvPr id="0" name=""/>
        <dsp:cNvSpPr/>
      </dsp:nvSpPr>
      <dsp:spPr>
        <a:xfrm>
          <a:off x="0" y="2974841"/>
          <a:ext cx="9601200" cy="3524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9A805C-0AF9-46D1-BAF9-33D080A241A9}">
      <dsp:nvSpPr>
        <dsp:cNvPr id="0" name=""/>
        <dsp:cNvSpPr/>
      </dsp:nvSpPr>
      <dsp:spPr>
        <a:xfrm>
          <a:off x="424401" y="1240082"/>
          <a:ext cx="6720840" cy="6672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kumimoji="1" lang="en-US" altLang="ja-JP" sz="1600" kern="1200" dirty="0"/>
            <a:t>3. Understand each student’s narrative ethnographically and globally to encourage her/him to construct their identities in Japanese.</a:t>
          </a:r>
        </a:p>
      </dsp:txBody>
      <dsp:txXfrm>
        <a:off x="456974" y="1272655"/>
        <a:ext cx="6655694" cy="60211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10/1/2021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10/1/2021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altLang="ja-JP"/>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10/1/2021</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10/1/2021</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10/1/2021</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ltLang="ja-JP"/>
              <a:t>Click to edit Master title style</a:t>
            </a:r>
            <a:endParaRPr lang="en-US"/>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ja-JP"/>
              <a:t>Click to 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10/1/2021</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10/1/2021</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10/1/2021</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10/1/2021</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10/1/2021</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ltLang="ja-JP"/>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10/1/2021</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ltLang="ja-JP"/>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ltLang="ja-JP"/>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10/1/2021</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kumimoji="1"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kumimoji="1"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buna.yorku.ca/japanese/jp4000.html" TargetMode="External"/><Relationship Id="rId2" Type="http://schemas.openxmlformats.org/officeDocument/2006/relationships/hyperlink" Target="https://buna.yorku.ca/japanese/jp3000.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ja-JP" sz="4000" b="1" dirty="0">
                <a:effectLst/>
                <a:latin typeface="游明朝" panose="02020400000000000000" pitchFamily="18" charset="-128"/>
                <a:ea typeface="游明朝" panose="02020400000000000000" pitchFamily="18" charset="-128"/>
                <a:cs typeface="Arial" panose="020B0604020202020204" pitchFamily="34" charset="0"/>
              </a:rPr>
              <a:t>Narrative-based advanced and post-advanced Japanese language courses</a:t>
            </a:r>
            <a:endParaRPr lang="en-US" sz="4000" dirty="0">
              <a:latin typeface="游明朝" panose="02020400000000000000" pitchFamily="18" charset="-128"/>
              <a:ea typeface="游明朝" panose="02020400000000000000" pitchFamily="18" charset="-128"/>
            </a:endParaRPr>
          </a:p>
        </p:txBody>
      </p:sp>
      <p:sp>
        <p:nvSpPr>
          <p:cNvPr id="3" name="Subtitle 2"/>
          <p:cNvSpPr>
            <a:spLocks noGrp="1"/>
          </p:cNvSpPr>
          <p:nvPr>
            <p:ph type="subTitle" idx="1"/>
          </p:nvPr>
        </p:nvSpPr>
        <p:spPr>
          <a:xfrm>
            <a:off x="3705308" y="3713259"/>
            <a:ext cx="2552369" cy="1044926"/>
          </a:xfrm>
        </p:spPr>
        <p:txBody>
          <a:bodyPr/>
          <a:lstStyle/>
          <a:p>
            <a:r>
              <a:rPr lang="en-US" dirty="0"/>
              <a:t>Norio Ota</a:t>
            </a:r>
          </a:p>
          <a:p>
            <a:r>
              <a:rPr lang="en-US" dirty="0"/>
              <a:t>York University</a:t>
            </a:r>
          </a:p>
        </p:txBody>
      </p:sp>
      <p:sp>
        <p:nvSpPr>
          <p:cNvPr id="4" name="TextBox 3">
            <a:extLst>
              <a:ext uri="{FF2B5EF4-FFF2-40B4-BE49-F238E27FC236}">
                <a16:creationId xmlns:a16="http://schemas.microsoft.com/office/drawing/2014/main" id="{E5126361-27FD-43AB-B970-C353BA947986}"/>
              </a:ext>
            </a:extLst>
          </p:cNvPr>
          <p:cNvSpPr txBox="1"/>
          <p:nvPr/>
        </p:nvSpPr>
        <p:spPr>
          <a:xfrm>
            <a:off x="609600" y="389614"/>
            <a:ext cx="2093843" cy="646331"/>
          </a:xfrm>
          <a:prstGeom prst="rect">
            <a:avLst/>
          </a:prstGeom>
          <a:noFill/>
        </p:spPr>
        <p:txBody>
          <a:bodyPr wrap="square" rtlCol="0">
            <a:spAutoFit/>
          </a:bodyPr>
          <a:lstStyle/>
          <a:p>
            <a:r>
              <a:rPr kumimoji="1" lang="en-US" altLang="ja-JP" dirty="0"/>
              <a:t>JSAC 2021</a:t>
            </a:r>
          </a:p>
          <a:p>
            <a:r>
              <a:rPr kumimoji="1" lang="en-US" altLang="ja-JP" dirty="0"/>
              <a:t>Kamloops</a:t>
            </a:r>
            <a:endParaRPr kumimoji="1" lang="ja-JP" altLang="en-US" dirty="0"/>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5C8D-05ED-4BBC-8EAD-86B7865925D7}"/>
              </a:ext>
            </a:extLst>
          </p:cNvPr>
          <p:cNvSpPr>
            <a:spLocks noGrp="1"/>
          </p:cNvSpPr>
          <p:nvPr>
            <p:ph type="title"/>
          </p:nvPr>
        </p:nvSpPr>
        <p:spPr/>
        <p:txBody>
          <a:bodyPr/>
          <a:lstStyle/>
          <a:p>
            <a:r>
              <a:rPr kumimoji="1" lang="en-US" altLang="ja-JP" dirty="0"/>
              <a:t>Future prospect</a:t>
            </a:r>
            <a:endParaRPr kumimoji="1" lang="ja-JP" altLang="en-US" dirty="0"/>
          </a:p>
        </p:txBody>
      </p:sp>
      <p:sp>
        <p:nvSpPr>
          <p:cNvPr id="3" name="Content Placeholder 2">
            <a:extLst>
              <a:ext uri="{FF2B5EF4-FFF2-40B4-BE49-F238E27FC236}">
                <a16:creationId xmlns:a16="http://schemas.microsoft.com/office/drawing/2014/main" id="{794AB5BE-73AA-45EE-8610-D8F14105A20F}"/>
              </a:ext>
            </a:extLst>
          </p:cNvPr>
          <p:cNvSpPr>
            <a:spLocks noGrp="1"/>
          </p:cNvSpPr>
          <p:nvPr>
            <p:ph idx="1"/>
          </p:nvPr>
        </p:nvSpPr>
        <p:spPr/>
        <p:txBody>
          <a:bodyPr/>
          <a:lstStyle/>
          <a:p>
            <a:r>
              <a:rPr lang="en-US" altLang="ja-JP" dirty="0"/>
              <a:t>W</a:t>
            </a:r>
            <a:r>
              <a:rPr kumimoji="1" lang="en-US" altLang="ja-JP" dirty="0"/>
              <a:t>e are living in Toffler’s 3rd Wave civilization. Some talk about 4th Wave and even 5th wave, characterized by IoT (the Internet of Things). (Montgomery, 2016) Futurists also predict ‘technological horizon’ will take place by the year 2035, in which AI would control every aspect of human life and diminish any differences in intelligence, skills, knowledge, talents among people, because no one would be able to surpass the power and knowledge of AI. We very often wonder whether or not teaching profession would also be taken over by AI eventually. This may be a far-fetched conclusion, but this narrative-approach would make a breakthrough in maintaining human factors in teaching. Wishful thinking???</a:t>
            </a:r>
            <a:endParaRPr kumimoji="1" lang="ja-JP" altLang="en-US" dirty="0"/>
          </a:p>
        </p:txBody>
      </p:sp>
    </p:spTree>
    <p:extLst>
      <p:ext uri="{BB962C8B-B14F-4D97-AF65-F5344CB8AC3E}">
        <p14:creationId xmlns:p14="http://schemas.microsoft.com/office/powerpoint/2010/main" val="404317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9BBC-3250-46D0-AB37-5AC629DBB8DE}"/>
              </a:ext>
            </a:extLst>
          </p:cNvPr>
          <p:cNvSpPr>
            <a:spLocks noGrp="1"/>
          </p:cNvSpPr>
          <p:nvPr>
            <p:ph type="title"/>
          </p:nvPr>
        </p:nvSpPr>
        <p:spPr/>
        <p:txBody>
          <a:bodyPr/>
          <a:lstStyle/>
          <a:p>
            <a:r>
              <a:rPr kumimoji="1" lang="en-US" altLang="ja-JP" dirty="0"/>
              <a:t>Conclusion</a:t>
            </a:r>
            <a:endParaRPr kumimoji="1" lang="ja-JP" altLang="en-US" dirty="0"/>
          </a:p>
        </p:txBody>
      </p:sp>
      <p:sp>
        <p:nvSpPr>
          <p:cNvPr id="3" name="Content Placeholder 2">
            <a:extLst>
              <a:ext uri="{FF2B5EF4-FFF2-40B4-BE49-F238E27FC236}">
                <a16:creationId xmlns:a16="http://schemas.microsoft.com/office/drawing/2014/main" id="{A7507167-78F2-456D-9653-BAADA474C6A3}"/>
              </a:ext>
            </a:extLst>
          </p:cNvPr>
          <p:cNvSpPr>
            <a:spLocks noGrp="1"/>
          </p:cNvSpPr>
          <p:nvPr>
            <p:ph idx="1"/>
          </p:nvPr>
        </p:nvSpPr>
        <p:spPr/>
        <p:txBody>
          <a:bodyPr>
            <a:normAutofit/>
          </a:bodyPr>
          <a:lstStyle/>
          <a:p>
            <a:r>
              <a:rPr kumimoji="1" lang="en-US" altLang="ja-JP" dirty="0"/>
              <a:t>The number of narratives are infinite and changing all the time, so we can design and create new advanced and post-advanced courses constantly using varieties of narratives. I feel that this is the new beginning of such advanced and post-advanced level courses, although it </a:t>
            </a:r>
            <a:r>
              <a:rPr lang="en-US" altLang="ja-JP" dirty="0"/>
              <a:t>may be</a:t>
            </a:r>
            <a:r>
              <a:rPr kumimoji="1" lang="en-US" altLang="ja-JP" dirty="0"/>
              <a:t> a little too late for me. Thank you very much for your attention. </a:t>
            </a:r>
            <a:endParaRPr kumimoji="1" lang="ja-JP" altLang="en-US" dirty="0"/>
          </a:p>
        </p:txBody>
      </p:sp>
    </p:spTree>
    <p:extLst>
      <p:ext uri="{BB962C8B-B14F-4D97-AF65-F5344CB8AC3E}">
        <p14:creationId xmlns:p14="http://schemas.microsoft.com/office/powerpoint/2010/main" val="29292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F092-EC5C-472C-BB40-925D977516CC}"/>
              </a:ext>
            </a:extLst>
          </p:cNvPr>
          <p:cNvSpPr>
            <a:spLocks noGrp="1"/>
          </p:cNvSpPr>
          <p:nvPr>
            <p:ph type="title"/>
          </p:nvPr>
        </p:nvSpPr>
        <p:spPr/>
        <p:txBody>
          <a:bodyPr/>
          <a:lstStyle/>
          <a:p>
            <a:r>
              <a:rPr kumimoji="1" lang="en-US" altLang="ja-JP" dirty="0"/>
              <a:t>References</a:t>
            </a:r>
            <a:endParaRPr kumimoji="1" lang="ja-JP" altLang="en-US" dirty="0"/>
          </a:p>
        </p:txBody>
      </p:sp>
      <p:sp>
        <p:nvSpPr>
          <p:cNvPr id="3" name="Content Placeholder 2">
            <a:extLst>
              <a:ext uri="{FF2B5EF4-FFF2-40B4-BE49-F238E27FC236}">
                <a16:creationId xmlns:a16="http://schemas.microsoft.com/office/drawing/2014/main" id="{84475AC3-ECA9-4466-AE98-03ED15E56AAE}"/>
              </a:ext>
            </a:extLst>
          </p:cNvPr>
          <p:cNvSpPr>
            <a:spLocks noGrp="1"/>
          </p:cNvSpPr>
          <p:nvPr>
            <p:ph idx="1"/>
          </p:nvPr>
        </p:nvSpPr>
        <p:spPr>
          <a:xfrm>
            <a:off x="1295400" y="1828798"/>
            <a:ext cx="9601200" cy="4937761"/>
          </a:xfrm>
        </p:spPr>
        <p:txBody>
          <a:bodyPr>
            <a:normAutofit/>
          </a:bodyPr>
          <a:lstStyle/>
          <a:p>
            <a:r>
              <a:rPr kumimoji="1" lang="en-US" altLang="ja-JP" sz="1500" dirty="0" err="1"/>
              <a:t>Fedorenko</a:t>
            </a:r>
            <a:r>
              <a:rPr kumimoji="1" lang="en-US" altLang="ja-JP" sz="1500" dirty="0"/>
              <a:t>, </a:t>
            </a:r>
            <a:r>
              <a:rPr kumimoji="1" lang="en-US" altLang="ja-JP" sz="1500" dirty="0" err="1"/>
              <a:t>Svitolana</a:t>
            </a:r>
            <a:r>
              <a:rPr kumimoji="1" lang="en-US" altLang="ja-JP" sz="1500" dirty="0"/>
              <a:t>, et al. (2021) ‘Multimodality and Digital Narrative in Teaching a Foreign Language’, Arab World English Journal (AWEJ) Special Issue on CALL Number 7. July 2021, pp.178-189, https://dx.doi.org/10.24093/awej/call7.13 </a:t>
            </a:r>
          </a:p>
          <a:p>
            <a:r>
              <a:rPr kumimoji="1" lang="en-US" altLang="ja-JP" sz="1500" dirty="0"/>
              <a:t>Hazel, Paul (2007) ‘Narrative: An Introduction’, http://www.paulhazel.com/blog/Introduction_To_Narrative.pdf</a:t>
            </a:r>
          </a:p>
          <a:p>
            <a:r>
              <a:rPr kumimoji="1" lang="en-US" altLang="ja-JP" sz="1500" dirty="0"/>
              <a:t>Montgomery, Bill (2016) ‘The 5th Wave’, Th IOT Magazine, Oct 26, 216, https://theiotmagazine.com/the-5th-wave-4ee1ad8b3e9e</a:t>
            </a:r>
          </a:p>
          <a:p>
            <a:r>
              <a:rPr kumimoji="1" lang="ja-JP" altLang="en-US" sz="1500" dirty="0"/>
              <a:t>森陽子</a:t>
            </a:r>
            <a:r>
              <a:rPr kumimoji="1" lang="en-US" altLang="ja-JP" sz="1500" dirty="0"/>
              <a:t>(2008)</a:t>
            </a:r>
            <a:r>
              <a:rPr kumimoji="1" lang="ja-JP" altLang="en-US" sz="1500" dirty="0"/>
              <a:t>「日本語教育とナラティブ」関西外国語大学留学生別科日本語教育論集</a:t>
            </a:r>
            <a:r>
              <a:rPr kumimoji="1" lang="en-US" altLang="ja-JP" sz="1500" dirty="0"/>
              <a:t>18, pp. 17-32, http://id.nii.ac.jp/1443/00005871/  </a:t>
            </a:r>
          </a:p>
          <a:p>
            <a:r>
              <a:rPr kumimoji="1" lang="en-US" altLang="ja-JP" sz="1500" dirty="0"/>
              <a:t>Ota, Norio (2010) ‘Textbook dominance in foreign language teaching and learning’, paper presented at the 2010 Power &amp; Knowledge Conference, Tampere, Finland, September 6-8, 2010. </a:t>
            </a:r>
          </a:p>
          <a:p>
            <a:r>
              <a:rPr kumimoji="1" lang="en-US" altLang="ja-JP" sz="1500" dirty="0"/>
              <a:t>_________ (2014a) ‘Washback and paradigm shift – the post-communicative paradigm with technology’, paper presented at the 12th Hawaii International Conference on Arts and Humanities, Honolulu, Hawaii, January 10-13, 2014.</a:t>
            </a:r>
          </a:p>
        </p:txBody>
      </p:sp>
    </p:spTree>
    <p:extLst>
      <p:ext uri="{BB962C8B-B14F-4D97-AF65-F5344CB8AC3E}">
        <p14:creationId xmlns:p14="http://schemas.microsoft.com/office/powerpoint/2010/main" val="1154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1DCF-FE1D-4182-8D52-40886EEE3E98}"/>
              </a:ext>
            </a:extLst>
          </p:cNvPr>
          <p:cNvSpPr>
            <a:spLocks noGrp="1"/>
          </p:cNvSpPr>
          <p:nvPr>
            <p:ph type="title"/>
          </p:nvPr>
        </p:nvSpPr>
        <p:spPr/>
        <p:txBody>
          <a:bodyPr/>
          <a:lstStyle/>
          <a:p>
            <a:r>
              <a:rPr kumimoji="1" lang="en-US" altLang="ja-JP" dirty="0"/>
              <a:t>Reference (cont.)</a:t>
            </a:r>
            <a:endParaRPr kumimoji="1" lang="ja-JP" altLang="en-US" dirty="0"/>
          </a:p>
        </p:txBody>
      </p:sp>
      <p:sp>
        <p:nvSpPr>
          <p:cNvPr id="3" name="Content Placeholder 2">
            <a:extLst>
              <a:ext uri="{FF2B5EF4-FFF2-40B4-BE49-F238E27FC236}">
                <a16:creationId xmlns:a16="http://schemas.microsoft.com/office/drawing/2014/main" id="{F156A55B-1835-42CD-A0DB-26A13C98BD1A}"/>
              </a:ext>
            </a:extLst>
          </p:cNvPr>
          <p:cNvSpPr>
            <a:spLocks noGrp="1"/>
          </p:cNvSpPr>
          <p:nvPr>
            <p:ph idx="1"/>
          </p:nvPr>
        </p:nvSpPr>
        <p:spPr/>
        <p:txBody>
          <a:bodyPr>
            <a:normAutofit/>
          </a:bodyPr>
          <a:lstStyle/>
          <a:p>
            <a:r>
              <a:rPr kumimoji="1" lang="en-US" altLang="ja-JP" sz="1600" dirty="0"/>
              <a:t>_________ (2014b) ‘Making of a degree program in Japanese Studies’, paper presented at the 2014 JSAC Annual Conference, Ryerson University, Toronto. October 17-19, 2014. </a:t>
            </a:r>
          </a:p>
          <a:p>
            <a:r>
              <a:rPr kumimoji="1" lang="en-US" altLang="ja-JP" sz="1600" dirty="0"/>
              <a:t>_________ (2016) ‘Standardization vs. innovation in language education’, in Globalizing Japan: Issues in Language, Linguistics and Japanese Society edited by D. Edgington, 2016, http://www.jsac.ca/jsac_web_pub/issrs_2015_pub_tokyo.pdf</a:t>
            </a:r>
          </a:p>
          <a:p>
            <a:r>
              <a:rPr kumimoji="1" lang="ja-JP" altLang="en-US" sz="1600" dirty="0"/>
              <a:t>嶋津百代</a:t>
            </a:r>
            <a:r>
              <a:rPr kumimoji="1" lang="en-US" altLang="ja-JP" sz="1600" dirty="0"/>
              <a:t>(2018)『</a:t>
            </a:r>
            <a:r>
              <a:rPr kumimoji="1" lang="ja-JP" altLang="en-US" sz="1600" dirty="0"/>
              <a:t>日本語教育・教師教育において「語ること」の意味と意義」</a:t>
            </a:r>
            <a:r>
              <a:rPr kumimoji="1" lang="en-US" altLang="ja-JP" sz="1600" dirty="0"/>
              <a:t>』</a:t>
            </a:r>
            <a:r>
              <a:rPr kumimoji="1" lang="ja-JP" altLang="en-US" sz="1600" dirty="0"/>
              <a:t>言語文化教育研究 </a:t>
            </a:r>
            <a:r>
              <a:rPr kumimoji="1" lang="en-US" altLang="ja-JP" sz="1600" dirty="0"/>
              <a:t>16</a:t>
            </a:r>
            <a:r>
              <a:rPr kumimoji="1" lang="ja-JP" altLang="en-US" sz="1600" dirty="0"/>
              <a:t>、</a:t>
            </a:r>
            <a:r>
              <a:rPr kumimoji="1" lang="en-US" altLang="ja-JP" sz="1600" dirty="0"/>
              <a:t>pp. 55-62, http://alce.jp/journal/</a:t>
            </a:r>
          </a:p>
          <a:p>
            <a:r>
              <a:rPr kumimoji="1" lang="en-US" altLang="ja-JP" sz="1600" dirty="0"/>
              <a:t>Wikipediea (2017) ‘Narrative Paradigm’, https://en.wikipedia.org/wiki/Narrative_paradigm</a:t>
            </a:r>
          </a:p>
          <a:p>
            <a:r>
              <a:rPr kumimoji="1" lang="ja-JP" altLang="en-US" sz="1600" dirty="0"/>
              <a:t>八木真奈美</a:t>
            </a:r>
            <a:r>
              <a:rPr kumimoji="1" lang="en-US" altLang="ja-JP" sz="1600" dirty="0"/>
              <a:t>(2015)</a:t>
            </a:r>
            <a:r>
              <a:rPr kumimoji="1" lang="ja-JP" altLang="en-US" sz="1600" dirty="0"/>
              <a:t>「ナラティヴとの融合が示すエスノグラフィーの展開」日本語研究</a:t>
            </a:r>
            <a:r>
              <a:rPr kumimoji="1" lang="en-US" altLang="ja-JP" sz="1600" dirty="0"/>
              <a:t>162, pp.50-65, https://www.jstage.jst.go.jp/article/nihongokyoiku/162/0/162_50/_article/-char/ja</a:t>
            </a:r>
          </a:p>
          <a:p>
            <a:endParaRPr kumimoji="1" lang="en-US" altLang="ja-JP" sz="1600" dirty="0"/>
          </a:p>
          <a:p>
            <a:endParaRPr kumimoji="1" lang="ja-JP" altLang="en-US" dirty="0"/>
          </a:p>
        </p:txBody>
      </p:sp>
    </p:spTree>
    <p:extLst>
      <p:ext uri="{BB962C8B-B14F-4D97-AF65-F5344CB8AC3E}">
        <p14:creationId xmlns:p14="http://schemas.microsoft.com/office/powerpoint/2010/main" val="103720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CE82-09A9-4DA4-AC22-7A359D8EF346}"/>
              </a:ext>
            </a:extLst>
          </p:cNvPr>
          <p:cNvSpPr>
            <a:spLocks noGrp="1"/>
          </p:cNvSpPr>
          <p:nvPr>
            <p:ph type="title"/>
          </p:nvPr>
        </p:nvSpPr>
        <p:spPr/>
        <p:txBody>
          <a:bodyPr/>
          <a:lstStyle/>
          <a:p>
            <a:r>
              <a:rPr kumimoji="1" lang="en-US" altLang="ja-JP" dirty="0"/>
              <a:t>Objectives in Japanese Language Education</a:t>
            </a:r>
            <a:endParaRPr kumimoji="1" lang="ja-JP" altLang="en-US" dirty="0"/>
          </a:p>
        </p:txBody>
      </p:sp>
      <p:graphicFrame>
        <p:nvGraphicFramePr>
          <p:cNvPr id="4" name="Content Placeholder 3">
            <a:extLst>
              <a:ext uri="{FF2B5EF4-FFF2-40B4-BE49-F238E27FC236}">
                <a16:creationId xmlns:a16="http://schemas.microsoft.com/office/drawing/2014/main" id="{C05901C7-84CF-4A74-AA41-5B9A56503326}"/>
              </a:ext>
            </a:extLst>
          </p:cNvPr>
          <p:cNvGraphicFramePr>
            <a:graphicFrameLocks noGrp="1"/>
          </p:cNvGraphicFramePr>
          <p:nvPr>
            <p:ph idx="1"/>
            <p:extLst>
              <p:ext uri="{D42A27DB-BD31-4B8C-83A1-F6EECF244321}">
                <p14:modId xmlns:p14="http://schemas.microsoft.com/office/powerpoint/2010/main" val="4255886852"/>
              </p:ext>
            </p:extLst>
          </p:nvPr>
        </p:nvGraphicFramePr>
        <p:xfrm>
          <a:off x="1295400" y="1828800"/>
          <a:ext cx="9601200" cy="434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07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75DA-66C2-4C2D-A191-296C7DF4EFA1}"/>
              </a:ext>
            </a:extLst>
          </p:cNvPr>
          <p:cNvSpPr>
            <a:spLocks noGrp="1"/>
          </p:cNvSpPr>
          <p:nvPr>
            <p:ph type="title"/>
          </p:nvPr>
        </p:nvSpPr>
        <p:spPr/>
        <p:txBody>
          <a:bodyPr/>
          <a:lstStyle/>
          <a:p>
            <a:r>
              <a:rPr lang="en-US" altLang="ja-JP" sz="3200" dirty="0">
                <a:effectLst/>
                <a:latin typeface="Times New Roman" panose="02020603050405020304" pitchFamily="18" charset="0"/>
                <a:ea typeface="游明朝" panose="02020400000000000000" pitchFamily="18" charset="-128"/>
                <a:cs typeface="Times New Roman" panose="02020603050405020304" pitchFamily="18" charset="0"/>
              </a:rPr>
              <a:t>Language education in university education</a:t>
            </a:r>
            <a:endParaRPr kumimoji="1" lang="ja-JP" altLang="en-US" dirty="0"/>
          </a:p>
        </p:txBody>
      </p:sp>
      <p:graphicFrame>
        <p:nvGraphicFramePr>
          <p:cNvPr id="4" name="Content Placeholder 3">
            <a:extLst>
              <a:ext uri="{FF2B5EF4-FFF2-40B4-BE49-F238E27FC236}">
                <a16:creationId xmlns:a16="http://schemas.microsoft.com/office/drawing/2014/main" id="{F620F9E1-E823-4990-B8FA-F757FC69B65B}"/>
              </a:ext>
            </a:extLst>
          </p:cNvPr>
          <p:cNvGraphicFramePr>
            <a:graphicFrameLocks noGrp="1"/>
          </p:cNvGraphicFramePr>
          <p:nvPr>
            <p:ph idx="1"/>
            <p:extLst>
              <p:ext uri="{D42A27DB-BD31-4B8C-83A1-F6EECF244321}">
                <p14:modId xmlns:p14="http://schemas.microsoft.com/office/powerpoint/2010/main" val="1754846867"/>
              </p:ext>
            </p:extLst>
          </p:nvPr>
        </p:nvGraphicFramePr>
        <p:xfrm>
          <a:off x="1295400" y="1828800"/>
          <a:ext cx="9601200" cy="434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35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160F-29B7-4752-B3AB-2B1CFC14BAA2}"/>
              </a:ext>
            </a:extLst>
          </p:cNvPr>
          <p:cNvSpPr>
            <a:spLocks noGrp="1"/>
          </p:cNvSpPr>
          <p:nvPr>
            <p:ph type="title"/>
          </p:nvPr>
        </p:nvSpPr>
        <p:spPr/>
        <p:txBody>
          <a:bodyPr/>
          <a:lstStyle/>
          <a:p>
            <a:r>
              <a:rPr kumimoji="1" lang="en-US" altLang="ja-JP" dirty="0"/>
              <a:t>‘</a:t>
            </a:r>
            <a:r>
              <a:rPr lang="en-US" altLang="ja-JP" dirty="0"/>
              <a:t>N</a:t>
            </a:r>
            <a:r>
              <a:rPr kumimoji="1" lang="en-US" altLang="ja-JP" dirty="0"/>
              <a:t>arrative’?</a:t>
            </a:r>
            <a:endParaRPr kumimoji="1" lang="ja-JP" altLang="en-US" dirty="0"/>
          </a:p>
        </p:txBody>
      </p:sp>
      <p:sp>
        <p:nvSpPr>
          <p:cNvPr id="3" name="Content Placeholder 2">
            <a:extLst>
              <a:ext uri="{FF2B5EF4-FFF2-40B4-BE49-F238E27FC236}">
                <a16:creationId xmlns:a16="http://schemas.microsoft.com/office/drawing/2014/main" id="{4BA15366-D28D-473D-B4E2-B8AD901F10C5}"/>
              </a:ext>
            </a:extLst>
          </p:cNvPr>
          <p:cNvSpPr>
            <a:spLocks noGrp="1"/>
          </p:cNvSpPr>
          <p:nvPr>
            <p:ph idx="1"/>
          </p:nvPr>
        </p:nvSpPr>
        <p:spPr/>
        <p:txBody>
          <a:bodyPr>
            <a:normAutofit fontScale="92500" lnSpcReduction="10000"/>
          </a:bodyPr>
          <a:lstStyle/>
          <a:p>
            <a:r>
              <a:rPr kumimoji="1" lang="en-US" altLang="ja-JP" dirty="0"/>
              <a:t>‘a way of presenting or understanding a situation or series of events that reflects and promotes a particular point of view or set of values’ (Merriam Webster) https://www.merriam-webster.com/dictionary/narrative</a:t>
            </a:r>
          </a:p>
          <a:p>
            <a:pPr marL="0" indent="0">
              <a:buNone/>
            </a:pPr>
            <a:r>
              <a:rPr kumimoji="1" lang="en-US" altLang="ja-JP" dirty="0"/>
              <a:t>Narrative Theory (Project Narrative, OSU)</a:t>
            </a:r>
          </a:p>
          <a:p>
            <a:r>
              <a:rPr kumimoji="1" lang="en-US" altLang="ja-JP" dirty="0"/>
              <a:t>Narrative theory starts from the assumption that narrative is a basic human strategy for coming to terms with fundamental elements of our experience, such as time, process, and change, and it proceeds from this assumption to study the distinctive nature of narrative and its various structures, elements, uses, and effects. </a:t>
            </a:r>
          </a:p>
          <a:p>
            <a:r>
              <a:rPr kumimoji="1" lang="en-US" altLang="ja-JP" dirty="0"/>
              <a:t>Narrative theorists, in short, study how stories help people make sense of the world, while also studying how people make sense of stories.</a:t>
            </a:r>
          </a:p>
          <a:p>
            <a:r>
              <a:rPr kumimoji="1" lang="en-US" altLang="ja-JP" dirty="0"/>
              <a:t>Narratives of all kinds are relevant to the field: literary fictions and nonfictions, film narratives, oral narratives occurring during the give and take of everyday conversation, as well as narrative told in courtrooms, doctor’s offices, business conference rooms – indeed anywhere. </a:t>
            </a:r>
          </a:p>
          <a:p>
            <a:endParaRPr kumimoji="1" lang="ja-JP" altLang="en-US" dirty="0"/>
          </a:p>
        </p:txBody>
      </p:sp>
    </p:spTree>
    <p:extLst>
      <p:ext uri="{BB962C8B-B14F-4D97-AF65-F5344CB8AC3E}">
        <p14:creationId xmlns:p14="http://schemas.microsoft.com/office/powerpoint/2010/main" val="89709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Walter Fisher’s Narrative paradigm</a:t>
            </a:r>
          </a:p>
        </p:txBody>
      </p:sp>
      <p:graphicFrame>
        <p:nvGraphicFramePr>
          <p:cNvPr id="2" name="Table 1">
            <a:extLst>
              <a:ext uri="{FF2B5EF4-FFF2-40B4-BE49-F238E27FC236}">
                <a16:creationId xmlns:a16="http://schemas.microsoft.com/office/drawing/2014/main" id="{6CC790C5-3C27-45BE-BA91-D877E9E86BF1}"/>
              </a:ext>
            </a:extLst>
          </p:cNvPr>
          <p:cNvGraphicFramePr>
            <a:graphicFrameLocks noGrp="1"/>
          </p:cNvGraphicFramePr>
          <p:nvPr>
            <p:extLst>
              <p:ext uri="{D42A27DB-BD31-4B8C-83A1-F6EECF244321}">
                <p14:modId xmlns:p14="http://schemas.microsoft.com/office/powerpoint/2010/main" val="2873204427"/>
              </p:ext>
            </p:extLst>
          </p:nvPr>
        </p:nvGraphicFramePr>
        <p:xfrm>
          <a:off x="1295400" y="2082641"/>
          <a:ext cx="9601200" cy="3840480"/>
        </p:xfrm>
        <a:graphic>
          <a:graphicData uri="http://schemas.openxmlformats.org/drawingml/2006/table">
            <a:tbl>
              <a:tblPr/>
              <a:tblGrid>
                <a:gridCol w="4800600">
                  <a:extLst>
                    <a:ext uri="{9D8B030D-6E8A-4147-A177-3AD203B41FA5}">
                      <a16:colId xmlns:a16="http://schemas.microsoft.com/office/drawing/2014/main" val="2756721371"/>
                    </a:ext>
                  </a:extLst>
                </a:gridCol>
                <a:gridCol w="4800600">
                  <a:extLst>
                    <a:ext uri="{9D8B030D-6E8A-4147-A177-3AD203B41FA5}">
                      <a16:colId xmlns:a16="http://schemas.microsoft.com/office/drawing/2014/main" val="3704688340"/>
                    </a:ext>
                  </a:extLst>
                </a:gridCol>
              </a:tblGrid>
              <a:tr h="0">
                <a:tc>
                  <a:txBody>
                    <a:bodyPr/>
                    <a:lstStyle/>
                    <a:p>
                      <a:r>
                        <a:rPr lang="en-US" dirty="0"/>
                        <a:t>Narrative paradigm </a:t>
                      </a:r>
                    </a:p>
                  </a:txBody>
                  <a:tcPr anchor="ctr">
                    <a:lnL>
                      <a:noFill/>
                    </a:lnL>
                    <a:lnR>
                      <a:noFill/>
                    </a:lnR>
                    <a:lnT>
                      <a:noFill/>
                    </a:lnT>
                    <a:lnB>
                      <a:noFill/>
                    </a:lnB>
                  </a:tcPr>
                </a:tc>
                <a:tc>
                  <a:txBody>
                    <a:bodyPr/>
                    <a:lstStyle/>
                    <a:p>
                      <a:r>
                        <a:rPr lang="en-US"/>
                        <a:t>Rational world paradigm </a:t>
                      </a:r>
                    </a:p>
                  </a:txBody>
                  <a:tcPr anchor="ctr">
                    <a:lnL>
                      <a:noFill/>
                    </a:lnL>
                    <a:lnR>
                      <a:noFill/>
                    </a:lnR>
                    <a:lnT>
                      <a:noFill/>
                    </a:lnT>
                    <a:lnB>
                      <a:noFill/>
                    </a:lnB>
                  </a:tcPr>
                </a:tc>
                <a:extLst>
                  <a:ext uri="{0D108BD9-81ED-4DB2-BD59-A6C34878D82A}">
                    <a16:rowId xmlns:a16="http://schemas.microsoft.com/office/drawing/2014/main" val="3245409998"/>
                  </a:ext>
                </a:extLst>
              </a:tr>
              <a:tr h="0">
                <a:tc>
                  <a:txBody>
                    <a:bodyPr/>
                    <a:lstStyle/>
                    <a:p>
                      <a:r>
                        <a:rPr lang="en-US" dirty="0"/>
                        <a:t>1. Humans are storytellers. </a:t>
                      </a:r>
                    </a:p>
                  </a:txBody>
                  <a:tcPr anchor="ctr">
                    <a:lnL>
                      <a:noFill/>
                    </a:lnL>
                    <a:lnR>
                      <a:noFill/>
                    </a:lnR>
                    <a:lnT>
                      <a:noFill/>
                    </a:lnT>
                    <a:lnB>
                      <a:noFill/>
                    </a:lnB>
                  </a:tcPr>
                </a:tc>
                <a:tc>
                  <a:txBody>
                    <a:bodyPr/>
                    <a:lstStyle/>
                    <a:p>
                      <a:r>
                        <a:rPr lang="en-US"/>
                        <a:t>1. Humans are rational. </a:t>
                      </a:r>
                    </a:p>
                  </a:txBody>
                  <a:tcPr anchor="ctr">
                    <a:lnL>
                      <a:noFill/>
                    </a:lnL>
                    <a:lnR>
                      <a:noFill/>
                    </a:lnR>
                    <a:lnT>
                      <a:noFill/>
                    </a:lnT>
                    <a:lnB>
                      <a:noFill/>
                    </a:lnB>
                  </a:tcPr>
                </a:tc>
                <a:extLst>
                  <a:ext uri="{0D108BD9-81ED-4DB2-BD59-A6C34878D82A}">
                    <a16:rowId xmlns:a16="http://schemas.microsoft.com/office/drawing/2014/main" val="4287070121"/>
                  </a:ext>
                </a:extLst>
              </a:tr>
              <a:tr h="0">
                <a:tc>
                  <a:txBody>
                    <a:bodyPr/>
                    <a:lstStyle/>
                    <a:p>
                      <a:r>
                        <a:rPr lang="en-US"/>
                        <a:t>2. Decision making and communication are based on "good reasons". </a:t>
                      </a:r>
                    </a:p>
                  </a:txBody>
                  <a:tcPr anchor="ctr">
                    <a:lnL>
                      <a:noFill/>
                    </a:lnL>
                    <a:lnR>
                      <a:noFill/>
                    </a:lnR>
                    <a:lnT>
                      <a:noFill/>
                    </a:lnT>
                    <a:lnB>
                      <a:noFill/>
                    </a:lnB>
                  </a:tcPr>
                </a:tc>
                <a:tc>
                  <a:txBody>
                    <a:bodyPr/>
                    <a:lstStyle/>
                    <a:p>
                      <a:r>
                        <a:rPr lang="en-US"/>
                        <a:t>2. Decision making is based on arguments. </a:t>
                      </a:r>
                    </a:p>
                  </a:txBody>
                  <a:tcPr anchor="ctr">
                    <a:lnL>
                      <a:noFill/>
                    </a:lnL>
                    <a:lnR>
                      <a:noFill/>
                    </a:lnR>
                    <a:lnT>
                      <a:noFill/>
                    </a:lnT>
                    <a:lnB>
                      <a:noFill/>
                    </a:lnB>
                  </a:tcPr>
                </a:tc>
                <a:extLst>
                  <a:ext uri="{0D108BD9-81ED-4DB2-BD59-A6C34878D82A}">
                    <a16:rowId xmlns:a16="http://schemas.microsoft.com/office/drawing/2014/main" val="297613482"/>
                  </a:ext>
                </a:extLst>
              </a:tr>
              <a:tr h="0">
                <a:tc>
                  <a:txBody>
                    <a:bodyPr/>
                    <a:lstStyle/>
                    <a:p>
                      <a:r>
                        <a:rPr lang="en-US"/>
                        <a:t>3. Good reasons are determined by matters of history, biography, culture and character. </a:t>
                      </a:r>
                    </a:p>
                  </a:txBody>
                  <a:tcPr anchor="ctr">
                    <a:lnL>
                      <a:noFill/>
                    </a:lnL>
                    <a:lnR>
                      <a:noFill/>
                    </a:lnR>
                    <a:lnT>
                      <a:noFill/>
                    </a:lnT>
                    <a:lnB>
                      <a:noFill/>
                    </a:lnB>
                  </a:tcPr>
                </a:tc>
                <a:tc>
                  <a:txBody>
                    <a:bodyPr/>
                    <a:lstStyle/>
                    <a:p>
                      <a:r>
                        <a:rPr lang="en-US"/>
                        <a:t>3. Arguments adhere to specific criteria for soundness and logic. </a:t>
                      </a:r>
                    </a:p>
                  </a:txBody>
                  <a:tcPr anchor="ctr">
                    <a:lnL>
                      <a:noFill/>
                    </a:lnL>
                    <a:lnR>
                      <a:noFill/>
                    </a:lnR>
                    <a:lnT>
                      <a:noFill/>
                    </a:lnT>
                    <a:lnB>
                      <a:noFill/>
                    </a:lnB>
                  </a:tcPr>
                </a:tc>
                <a:extLst>
                  <a:ext uri="{0D108BD9-81ED-4DB2-BD59-A6C34878D82A}">
                    <a16:rowId xmlns:a16="http://schemas.microsoft.com/office/drawing/2014/main" val="781316368"/>
                  </a:ext>
                </a:extLst>
              </a:tr>
              <a:tr h="0">
                <a:tc>
                  <a:txBody>
                    <a:bodyPr/>
                    <a:lstStyle/>
                    <a:p>
                      <a:r>
                        <a:rPr lang="en-US"/>
                        <a:t>4. Rationality is based in people's awareness of internal consistency and resemblance to lived experience. </a:t>
                      </a:r>
                    </a:p>
                  </a:txBody>
                  <a:tcPr anchor="ctr">
                    <a:lnL>
                      <a:noFill/>
                    </a:lnL>
                    <a:lnR>
                      <a:noFill/>
                    </a:lnR>
                    <a:lnT>
                      <a:noFill/>
                    </a:lnT>
                    <a:lnB>
                      <a:noFill/>
                    </a:lnB>
                  </a:tcPr>
                </a:tc>
                <a:tc>
                  <a:txBody>
                    <a:bodyPr/>
                    <a:lstStyle/>
                    <a:p>
                      <a:r>
                        <a:rPr lang="en-US"/>
                        <a:t>4. Rationality is based on the quality of evidence and formal reasoning processes. </a:t>
                      </a:r>
                    </a:p>
                  </a:txBody>
                  <a:tcPr anchor="ctr">
                    <a:lnL>
                      <a:noFill/>
                    </a:lnL>
                    <a:lnR>
                      <a:noFill/>
                    </a:lnR>
                    <a:lnT>
                      <a:noFill/>
                    </a:lnT>
                    <a:lnB>
                      <a:noFill/>
                    </a:lnB>
                  </a:tcPr>
                </a:tc>
                <a:extLst>
                  <a:ext uri="{0D108BD9-81ED-4DB2-BD59-A6C34878D82A}">
                    <a16:rowId xmlns:a16="http://schemas.microsoft.com/office/drawing/2014/main" val="1866979181"/>
                  </a:ext>
                </a:extLst>
              </a:tr>
              <a:tr h="0">
                <a:tc>
                  <a:txBody>
                    <a:bodyPr/>
                    <a:lstStyle/>
                    <a:p>
                      <a:r>
                        <a:rPr lang="en-US"/>
                        <a:t>5. We experience a world that is filled with stories, and we must choose among them. </a:t>
                      </a:r>
                    </a:p>
                  </a:txBody>
                  <a:tcPr anchor="ctr">
                    <a:lnL>
                      <a:noFill/>
                    </a:lnL>
                    <a:lnR>
                      <a:noFill/>
                    </a:lnR>
                    <a:lnT>
                      <a:noFill/>
                    </a:lnT>
                    <a:lnB>
                      <a:noFill/>
                    </a:lnB>
                  </a:tcPr>
                </a:tc>
                <a:tc>
                  <a:txBody>
                    <a:bodyPr/>
                    <a:lstStyle/>
                    <a:p>
                      <a:r>
                        <a:rPr lang="en-US" dirty="0"/>
                        <a:t>5. The world can be understood as a series of logical relationships that are uncovered through reasoning. </a:t>
                      </a:r>
                    </a:p>
                  </a:txBody>
                  <a:tcPr anchor="ctr">
                    <a:lnL>
                      <a:noFill/>
                    </a:lnL>
                    <a:lnR>
                      <a:noFill/>
                    </a:lnR>
                    <a:lnT>
                      <a:noFill/>
                    </a:lnT>
                    <a:lnB>
                      <a:noFill/>
                    </a:lnB>
                  </a:tcPr>
                </a:tc>
                <a:extLst>
                  <a:ext uri="{0D108BD9-81ED-4DB2-BD59-A6C34878D82A}">
                    <a16:rowId xmlns:a16="http://schemas.microsoft.com/office/drawing/2014/main" val="1092155581"/>
                  </a:ext>
                </a:extLst>
              </a:tr>
            </a:tbl>
          </a:graphicData>
        </a:graphic>
      </p:graphicFrame>
      <p:sp>
        <p:nvSpPr>
          <p:cNvPr id="3" name="TextBox 2">
            <a:extLst>
              <a:ext uri="{FF2B5EF4-FFF2-40B4-BE49-F238E27FC236}">
                <a16:creationId xmlns:a16="http://schemas.microsoft.com/office/drawing/2014/main" id="{6B8D053E-10CF-47C8-B5A6-13E9340AAEB2}"/>
              </a:ext>
            </a:extLst>
          </p:cNvPr>
          <p:cNvSpPr txBox="1"/>
          <p:nvPr/>
        </p:nvSpPr>
        <p:spPr>
          <a:xfrm>
            <a:off x="9587060" y="6080289"/>
            <a:ext cx="791851" cy="369332"/>
          </a:xfrm>
          <a:prstGeom prst="rect">
            <a:avLst/>
          </a:prstGeom>
          <a:noFill/>
        </p:spPr>
        <p:txBody>
          <a:bodyPr wrap="square" rtlCol="0">
            <a:spAutoFit/>
          </a:bodyPr>
          <a:lstStyle/>
          <a:p>
            <a:r>
              <a:rPr kumimoji="1" lang="en-US" altLang="ja-JP" dirty="0"/>
              <a:t>wiki</a:t>
            </a:r>
            <a:endParaRPr kumimoji="1" lang="ja-JP" altLang="en-US" dirty="0"/>
          </a:p>
        </p:txBody>
      </p:sp>
    </p:spTree>
    <p:extLst>
      <p:ext uri="{BB962C8B-B14F-4D97-AF65-F5344CB8AC3E}">
        <p14:creationId xmlns:p14="http://schemas.microsoft.com/office/powerpoint/2010/main" val="375735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39AC-38FD-4347-B897-EAF1E75FF97B}"/>
              </a:ext>
            </a:extLst>
          </p:cNvPr>
          <p:cNvSpPr>
            <a:spLocks noGrp="1"/>
          </p:cNvSpPr>
          <p:nvPr>
            <p:ph type="title"/>
          </p:nvPr>
        </p:nvSpPr>
        <p:spPr/>
        <p:txBody>
          <a:bodyPr/>
          <a:lstStyle/>
          <a:p>
            <a:r>
              <a:rPr kumimoji="1" lang="en-US" altLang="ja-JP" dirty="0"/>
              <a:t>Narrative in language education</a:t>
            </a:r>
            <a:endParaRPr kumimoji="1" lang="ja-JP" altLang="en-US" dirty="0"/>
          </a:p>
        </p:txBody>
      </p:sp>
      <p:sp>
        <p:nvSpPr>
          <p:cNvPr id="3" name="Content Placeholder 2">
            <a:extLst>
              <a:ext uri="{FF2B5EF4-FFF2-40B4-BE49-F238E27FC236}">
                <a16:creationId xmlns:a16="http://schemas.microsoft.com/office/drawing/2014/main" id="{5BC1AFD9-79B9-46C0-91C0-9D74BF3799C5}"/>
              </a:ext>
            </a:extLst>
          </p:cNvPr>
          <p:cNvSpPr>
            <a:spLocks noGrp="1"/>
          </p:cNvSpPr>
          <p:nvPr>
            <p:ph idx="1"/>
          </p:nvPr>
        </p:nvSpPr>
        <p:spPr/>
        <p:txBody>
          <a:bodyPr>
            <a:normAutofit fontScale="85000" lnSpcReduction="20000"/>
          </a:bodyPr>
          <a:lstStyle/>
          <a:p>
            <a:r>
              <a:rPr kumimoji="1" lang="en-US" altLang="ja-JP" dirty="0"/>
              <a:t>The importance of narrative activity and analysis in foreign language teaching and learning has been discussed by scholars in ESL and in Japanese language education.</a:t>
            </a:r>
          </a:p>
          <a:p>
            <a:r>
              <a:rPr kumimoji="1" lang="en-US" altLang="ja-JP" dirty="0"/>
              <a:t> Mori (2008) emphasizes the importance of learners’ narrative activities as an integral part of communicative approach</a:t>
            </a:r>
            <a:r>
              <a:rPr lang="en-US" altLang="ja-JP" dirty="0"/>
              <a:t>.</a:t>
            </a:r>
          </a:p>
          <a:p>
            <a:r>
              <a:rPr kumimoji="1" lang="en-US" altLang="ja-JP" dirty="0"/>
              <a:t>Shimazu (2018) argues that practice of narrative for both learners and teachers is important in constructing and presenting their identities. </a:t>
            </a:r>
          </a:p>
          <a:p>
            <a:r>
              <a:rPr kumimoji="1" lang="en-US" altLang="ja-JP" dirty="0"/>
              <a:t>Yagi (2015) claims that fusion of narrative and ethnography will help learners to construct identities in the global and multi-cultural environment. </a:t>
            </a:r>
          </a:p>
          <a:p>
            <a:r>
              <a:rPr kumimoji="1" lang="en-US" altLang="ja-JP" dirty="0" err="1"/>
              <a:t>Fedorenko</a:t>
            </a:r>
            <a:r>
              <a:rPr kumimoji="1" lang="en-US" altLang="ja-JP" dirty="0"/>
              <a:t>, et al. (2021) argue that ‘multimodality, grounded on information technologies, is introducing entirely new semiotic resources into the communicative environment of foreign language learning. It is also generating innovative ways and forms of oral and written interaction.’ Their sample multimodal learning activities in ESL are very innovative and instructive. They conclude, ‘Multimodal learning activities enhance the methodology of foreign language acquisition. Summing up, the educational environment with a digital technologies of transformation, storage and transfer of information creates a powerful source of knowledge, and, apparently, allows the students to get the practical application of a new multimodal narrative-based approach to actualize their creative talent.’ </a:t>
            </a:r>
            <a:endParaRPr kumimoji="1" lang="ja-JP" altLang="en-US" dirty="0"/>
          </a:p>
        </p:txBody>
      </p:sp>
    </p:spTree>
    <p:extLst>
      <p:ext uri="{BB962C8B-B14F-4D97-AF65-F5344CB8AC3E}">
        <p14:creationId xmlns:p14="http://schemas.microsoft.com/office/powerpoint/2010/main" val="71033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2A117A-C375-4367-BE58-49A5EE53DA99}"/>
              </a:ext>
            </a:extLst>
          </p:cNvPr>
          <p:cNvSpPr txBox="1"/>
          <p:nvPr/>
        </p:nvSpPr>
        <p:spPr>
          <a:xfrm>
            <a:off x="2785906" y="563936"/>
            <a:ext cx="6094324" cy="369332"/>
          </a:xfrm>
          <a:prstGeom prst="rect">
            <a:avLst/>
          </a:prstGeom>
          <a:noFill/>
        </p:spPr>
        <p:txBody>
          <a:bodyPr wrap="square">
            <a:spAutoFit/>
          </a:bodyPr>
          <a:lstStyle/>
          <a:p>
            <a:r>
              <a:rPr kumimoji="1" lang="en-US" altLang="ja-JP" sz="1800" b="0" i="0" u="none" strike="noStrike" kern="1200" cap="none" spc="0" normalizeH="0" baseline="0" noProof="0" dirty="0">
                <a:ln>
                  <a:noFill/>
                </a:ln>
                <a:solidFill>
                  <a:srgbClr val="07CB98"/>
                </a:solidFill>
                <a:effectLst/>
                <a:uLnTx/>
                <a:uFillTx/>
                <a:latin typeface="Georgia"/>
                <a:ea typeface="+mj-ea"/>
                <a:cs typeface="+mj-cs"/>
              </a:rPr>
              <a:t>Multimodality and Digital Narrative (</a:t>
            </a:r>
            <a:r>
              <a:rPr kumimoji="1" lang="en-US" altLang="ja-JP" sz="1800" b="0" i="0" u="none" strike="noStrike" kern="1200" cap="none" spc="0" normalizeH="0" baseline="0" noProof="0" dirty="0" err="1">
                <a:ln>
                  <a:noFill/>
                </a:ln>
                <a:solidFill>
                  <a:srgbClr val="07CB98"/>
                </a:solidFill>
                <a:effectLst/>
                <a:uLnTx/>
                <a:uFillTx/>
                <a:latin typeface="Georgia"/>
                <a:ea typeface="+mj-ea"/>
                <a:cs typeface="+mj-cs"/>
              </a:rPr>
              <a:t>Fedorenko</a:t>
            </a:r>
            <a:r>
              <a:rPr kumimoji="1" lang="en-US" altLang="ja-JP" sz="1800" b="0" i="0" u="none" strike="noStrike" kern="1200" cap="none" spc="0" normalizeH="0" baseline="0" noProof="0" dirty="0">
                <a:ln>
                  <a:noFill/>
                </a:ln>
                <a:solidFill>
                  <a:srgbClr val="07CB98"/>
                </a:solidFill>
                <a:effectLst/>
                <a:uLnTx/>
                <a:uFillTx/>
                <a:latin typeface="Georgia"/>
                <a:ea typeface="+mj-ea"/>
                <a:cs typeface="+mj-cs"/>
              </a:rPr>
              <a:t> et al.)</a:t>
            </a:r>
            <a:endParaRPr lang="ja-JP" altLang="en-US" dirty="0"/>
          </a:p>
        </p:txBody>
      </p:sp>
      <p:sp>
        <p:nvSpPr>
          <p:cNvPr id="4" name="TextBox 3">
            <a:extLst>
              <a:ext uri="{FF2B5EF4-FFF2-40B4-BE49-F238E27FC236}">
                <a16:creationId xmlns:a16="http://schemas.microsoft.com/office/drawing/2014/main" id="{10AAC07C-AABD-41AE-B8E9-1712E098D4A9}"/>
              </a:ext>
            </a:extLst>
          </p:cNvPr>
          <p:cNvSpPr txBox="1"/>
          <p:nvPr/>
        </p:nvSpPr>
        <p:spPr>
          <a:xfrm>
            <a:off x="743578" y="1457011"/>
            <a:ext cx="10711543" cy="5355312"/>
          </a:xfrm>
          <a:prstGeom prst="rect">
            <a:avLst/>
          </a:prstGeom>
          <a:noFill/>
        </p:spPr>
        <p:txBody>
          <a:bodyPr wrap="square" rtlCol="0">
            <a:spAutoFit/>
          </a:bodyPr>
          <a:lstStyle/>
          <a:p>
            <a:r>
              <a:rPr kumimoji="1" lang="en-US" altLang="ja-JP" dirty="0"/>
              <a:t>….it is necessary to stress that the multimodality of the 21</a:t>
            </a:r>
            <a:r>
              <a:rPr kumimoji="1" lang="en-US" altLang="ja-JP" baseline="30000" dirty="0"/>
              <a:t>st</a:t>
            </a:r>
            <a:r>
              <a:rPr kumimoji="1" lang="en-US" altLang="ja-JP" dirty="0"/>
              <a:t> century has changed traditional approaches to teaching a foreign language. The speech activities (reading, listening, speaking and writing) remain the same, while the forms have transformed, as multimodal capabilities allow exploiting presentations, videos, blogs, etc. Such process requires a new communicative discourse of learning a foreign language. </a:t>
            </a:r>
          </a:p>
          <a:p>
            <a:endParaRPr kumimoji="1" lang="en-US" altLang="ja-JP" dirty="0"/>
          </a:p>
          <a:p>
            <a:r>
              <a:rPr kumimoji="1" lang="en-US" altLang="ja-JP" dirty="0"/>
              <a:t>Nowadays, it is becoming increasingly popular in a multimodal environment of learning a foreign language to turn to an </a:t>
            </a:r>
            <a:r>
              <a:rPr kumimoji="1" lang="en-US" altLang="ja-JP" dirty="0">
                <a:solidFill>
                  <a:srgbClr val="FF0000"/>
                </a:solidFill>
              </a:rPr>
              <a:t>interactive digital narrative</a:t>
            </a:r>
            <a:r>
              <a:rPr kumimoji="1" lang="en-US" altLang="ja-JP" dirty="0"/>
              <a:t>. Since, on the one hand, the digital narrative is characterized by </a:t>
            </a:r>
            <a:r>
              <a:rPr kumimoji="1" lang="en-US" altLang="ja-JP" dirty="0" err="1"/>
              <a:t>interdiscplinarity</a:t>
            </a:r>
            <a:r>
              <a:rPr kumimoji="1" lang="en-US" altLang="ja-JP" dirty="0"/>
              <a:t>, and, on the other,  - enhances the development of students’ critical and creative thinking, communication skills, and digital competence. </a:t>
            </a:r>
          </a:p>
          <a:p>
            <a:endParaRPr kumimoji="1" lang="en-US" altLang="ja-JP" dirty="0">
              <a:solidFill>
                <a:srgbClr val="FF0000"/>
              </a:solidFill>
            </a:endParaRPr>
          </a:p>
          <a:p>
            <a:r>
              <a:rPr kumimoji="1" lang="en-US" altLang="ja-JP" dirty="0"/>
              <a:t>Awareness of the importance of narrative as a way of understanding the world around us and ourselves in this world has led to rethinking the educational process in general, and learning a foreign language in particular. </a:t>
            </a:r>
          </a:p>
          <a:p>
            <a:endParaRPr kumimoji="1" lang="en-US" altLang="ja-JP" dirty="0"/>
          </a:p>
          <a:p>
            <a:r>
              <a:rPr kumimoji="1" lang="en-US" altLang="ja-JP" dirty="0"/>
              <a:t>Narratives involve not just the presentation of students’ thoughts about a particular event, deed, etc., but contain a transfer of their attitudes to what they describe. At the same time, reflection becomes an integral attribute of the narrative as a sociocultural tool that provides students with deeper self-understanding, and complements the communicative system of foreign language acquisition with metacognition and </a:t>
            </a:r>
            <a:r>
              <a:rPr kumimoji="1" lang="en-US" altLang="ja-JP" dirty="0">
                <a:solidFill>
                  <a:srgbClr val="FF0000"/>
                </a:solidFill>
              </a:rPr>
              <a:t>values of life meaning</a:t>
            </a:r>
            <a:r>
              <a:rPr kumimoji="1" lang="en-US" altLang="ja-JP" dirty="0"/>
              <a:t>.</a:t>
            </a:r>
            <a:endParaRPr kumimoji="1" lang="ja-JP" altLang="en-US" dirty="0"/>
          </a:p>
        </p:txBody>
      </p:sp>
    </p:spTree>
    <p:extLst>
      <p:ext uri="{BB962C8B-B14F-4D97-AF65-F5344CB8AC3E}">
        <p14:creationId xmlns:p14="http://schemas.microsoft.com/office/powerpoint/2010/main" val="72616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BAA0-45DF-47C9-A6CB-A79A43F0B469}"/>
              </a:ext>
            </a:extLst>
          </p:cNvPr>
          <p:cNvSpPr>
            <a:spLocks noGrp="1"/>
          </p:cNvSpPr>
          <p:nvPr>
            <p:ph type="title"/>
          </p:nvPr>
        </p:nvSpPr>
        <p:spPr>
          <a:xfrm>
            <a:off x="1523999" y="398879"/>
            <a:ext cx="9601200" cy="1069940"/>
          </a:xfrm>
        </p:spPr>
        <p:txBody>
          <a:bodyPr/>
          <a:lstStyle/>
          <a:p>
            <a:r>
              <a:rPr kumimoji="1" lang="en-US" altLang="ja-JP" dirty="0"/>
              <a:t>Narrative-based Course design</a:t>
            </a:r>
            <a:endParaRPr kumimoji="1" lang="ja-JP" altLang="en-US" dirty="0"/>
          </a:p>
        </p:txBody>
      </p:sp>
      <p:sp>
        <p:nvSpPr>
          <p:cNvPr id="3" name="Content Placeholder 2">
            <a:extLst>
              <a:ext uri="{FF2B5EF4-FFF2-40B4-BE49-F238E27FC236}">
                <a16:creationId xmlns:a16="http://schemas.microsoft.com/office/drawing/2014/main" id="{23420B78-A06A-4A4D-B493-287E0FBFA40B}"/>
              </a:ext>
            </a:extLst>
          </p:cNvPr>
          <p:cNvSpPr>
            <a:spLocks noGrp="1"/>
          </p:cNvSpPr>
          <p:nvPr>
            <p:ph sz="half" idx="1"/>
          </p:nvPr>
        </p:nvSpPr>
        <p:spPr>
          <a:xfrm>
            <a:off x="1295402" y="1828800"/>
            <a:ext cx="4572000" cy="4348163"/>
          </a:xfrm>
        </p:spPr>
        <p:txBody>
          <a:bodyPr/>
          <a:lstStyle/>
          <a:p>
            <a:r>
              <a:rPr kumimoji="1" lang="en-US" altLang="ja-JP" dirty="0"/>
              <a:t>Jp3000 Advanced modern standard Japanese</a:t>
            </a:r>
          </a:p>
          <a:p>
            <a:r>
              <a:rPr lang="en-US" altLang="ja-JP" sz="1800" u="sng" dirty="0">
                <a:solidFill>
                  <a:srgbClr val="0563C1"/>
                </a:solidFill>
                <a:effectLst/>
                <a:latin typeface="Calibri" panose="020F0502020204030204" pitchFamily="34" charset="0"/>
                <a:ea typeface="游明朝" panose="02020400000000000000" pitchFamily="18" charset="-128"/>
                <a:cs typeface="Arial" panose="020B0604020202020204" pitchFamily="34" charset="0"/>
                <a:hlinkClick r:id="rId2"/>
              </a:rPr>
              <a:t>https://buna.yorku.ca/japanese/jp3000.html</a:t>
            </a:r>
            <a:endParaRPr lang="en-US" altLang="ja-JP" sz="1800" u="sng" dirty="0">
              <a:solidFill>
                <a:srgbClr val="0563C1"/>
              </a:solidFill>
              <a:effectLst/>
              <a:latin typeface="Calibri" panose="020F0502020204030204" pitchFamily="34" charset="0"/>
              <a:ea typeface="游明朝" panose="02020400000000000000" pitchFamily="18" charset="-128"/>
              <a:cs typeface="Arial" panose="020B0604020202020204" pitchFamily="34" charset="0"/>
            </a:endParaRPr>
          </a:p>
          <a:p>
            <a:pPr marL="0" indent="0">
              <a:buNone/>
            </a:pPr>
            <a:endParaRPr lang="en-US" altLang="ja-JP" sz="1800" u="sng" dirty="0">
              <a:solidFill>
                <a:srgbClr val="0563C1"/>
              </a:solidFill>
              <a:effectLst/>
              <a:latin typeface="Calibri" panose="020F0502020204030204" pitchFamily="34" charset="0"/>
              <a:ea typeface="游明朝" panose="02020400000000000000" pitchFamily="18" charset="-128"/>
              <a:cs typeface="Arial" panose="020B0604020202020204" pitchFamily="34" charset="0"/>
            </a:endParaRPr>
          </a:p>
        </p:txBody>
      </p:sp>
      <p:sp>
        <p:nvSpPr>
          <p:cNvPr id="4" name="Content Placeholder 3">
            <a:extLst>
              <a:ext uri="{FF2B5EF4-FFF2-40B4-BE49-F238E27FC236}">
                <a16:creationId xmlns:a16="http://schemas.microsoft.com/office/drawing/2014/main" id="{FB55040B-77ED-48CE-B055-7E7476270E3D}"/>
              </a:ext>
            </a:extLst>
          </p:cNvPr>
          <p:cNvSpPr>
            <a:spLocks noGrp="1"/>
          </p:cNvSpPr>
          <p:nvPr>
            <p:ph sz="half" idx="2"/>
          </p:nvPr>
        </p:nvSpPr>
        <p:spPr/>
        <p:txBody>
          <a:bodyPr/>
          <a:lstStyle/>
          <a:p>
            <a:r>
              <a:rPr kumimoji="1" lang="en-US" altLang="ja-JP" dirty="0"/>
              <a:t>Jp4000 Post-advanced modern standard Japanese</a:t>
            </a:r>
          </a:p>
          <a:p>
            <a:r>
              <a:rPr lang="en-US" altLang="ja-JP" sz="1800" u="sng" dirty="0">
                <a:solidFill>
                  <a:srgbClr val="0563C1"/>
                </a:solidFill>
                <a:effectLst/>
                <a:latin typeface="Calibri" panose="020F0502020204030204" pitchFamily="34" charset="0"/>
                <a:ea typeface="游明朝" panose="02020400000000000000" pitchFamily="18" charset="-128"/>
                <a:cs typeface="Arial" panose="020B0604020202020204" pitchFamily="34" charset="0"/>
                <a:hlinkClick r:id="rId3"/>
              </a:rPr>
              <a:t>https://buna.yorku.ca/japanese/jp4000.html</a:t>
            </a:r>
            <a:endParaRPr kumimoji="1" lang="ja-JP" altLang="en-US" dirty="0"/>
          </a:p>
        </p:txBody>
      </p:sp>
      <p:sp>
        <p:nvSpPr>
          <p:cNvPr id="6" name="TextBox 5">
            <a:extLst>
              <a:ext uri="{FF2B5EF4-FFF2-40B4-BE49-F238E27FC236}">
                <a16:creationId xmlns:a16="http://schemas.microsoft.com/office/drawing/2014/main" id="{49E83BF9-A301-48B9-8680-61CEB82DD3F5}"/>
              </a:ext>
            </a:extLst>
          </p:cNvPr>
          <p:cNvSpPr txBox="1"/>
          <p:nvPr/>
        </p:nvSpPr>
        <p:spPr>
          <a:xfrm>
            <a:off x="1295401" y="3596112"/>
            <a:ext cx="9826752" cy="2031325"/>
          </a:xfrm>
          <a:prstGeom prst="rect">
            <a:avLst/>
          </a:prstGeom>
          <a:noFill/>
        </p:spPr>
        <p:txBody>
          <a:bodyPr wrap="square">
            <a:spAutoFit/>
          </a:bodyPr>
          <a:lstStyle/>
          <a:p>
            <a:r>
              <a:rPr lang="en-US" altLang="ja-JP" dirty="0"/>
              <a:t>Developing and teaching online courses for advanced and post advanced levels brought forward a small breakthrough in conceptualizing a model for both. The key concept is narrative. For example, in jp4000 post-advanced modern standard Japanese, one of the narratives was critical view of neo-liberalism. Students read an article, watch a lecture and related YouTube discussion, engage in a discussion in a small group, and write an essay on the same theme. Some of the students’ comments included that they had learned about neoliberalism in other courses, but studying about it in Japanese helped to understand it more clearly.</a:t>
            </a:r>
          </a:p>
        </p:txBody>
      </p:sp>
    </p:spTree>
    <p:extLst>
      <p:ext uri="{BB962C8B-B14F-4D97-AF65-F5344CB8AC3E}">
        <p14:creationId xmlns:p14="http://schemas.microsoft.com/office/powerpoint/2010/main" val="242030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46BA-6192-4F6E-A92E-A9CA15C684FC}"/>
              </a:ext>
            </a:extLst>
          </p:cNvPr>
          <p:cNvSpPr>
            <a:spLocks noGrp="1"/>
          </p:cNvSpPr>
          <p:nvPr>
            <p:ph type="title"/>
          </p:nvPr>
        </p:nvSpPr>
        <p:spPr/>
        <p:txBody>
          <a:bodyPr/>
          <a:lstStyle/>
          <a:p>
            <a:r>
              <a:rPr kumimoji="1" lang="en-US" altLang="ja-JP" dirty="0"/>
              <a:t>What is expected for language professionals?</a:t>
            </a:r>
            <a:endParaRPr kumimoji="1" lang="ja-JP" altLang="en-US" dirty="0"/>
          </a:p>
        </p:txBody>
      </p:sp>
      <p:graphicFrame>
        <p:nvGraphicFramePr>
          <p:cNvPr id="4" name="Content Placeholder 3">
            <a:extLst>
              <a:ext uri="{FF2B5EF4-FFF2-40B4-BE49-F238E27FC236}">
                <a16:creationId xmlns:a16="http://schemas.microsoft.com/office/drawing/2014/main" id="{7A77D5FD-8811-4988-9B14-23133F1A3E91}"/>
              </a:ext>
            </a:extLst>
          </p:cNvPr>
          <p:cNvGraphicFramePr>
            <a:graphicFrameLocks noGrp="1"/>
          </p:cNvGraphicFramePr>
          <p:nvPr>
            <p:ph idx="1"/>
            <p:extLst>
              <p:ext uri="{D42A27DB-BD31-4B8C-83A1-F6EECF244321}">
                <p14:modId xmlns:p14="http://schemas.microsoft.com/office/powerpoint/2010/main" val="967220089"/>
              </p:ext>
            </p:extLst>
          </p:nvPr>
        </p:nvGraphicFramePr>
        <p:xfrm>
          <a:off x="1295400" y="1828800"/>
          <a:ext cx="9601200" cy="4102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98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brushed metal presentation (widescreen)</Template>
  <TotalTime>745</TotalTime>
  <Words>1773</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游明朝</vt:lpstr>
      <vt:lpstr>Arial</vt:lpstr>
      <vt:lpstr>Calibri</vt:lpstr>
      <vt:lpstr>Georgia</vt:lpstr>
      <vt:lpstr>Times New Roman</vt:lpstr>
      <vt:lpstr>Brushed Metal 16x9</vt:lpstr>
      <vt:lpstr>Narrative-based advanced and post-advanced Japanese language courses</vt:lpstr>
      <vt:lpstr>Objectives in Japanese Language Education</vt:lpstr>
      <vt:lpstr>Language education in university education</vt:lpstr>
      <vt:lpstr>‘Narrative’?</vt:lpstr>
      <vt:lpstr>Walter Fisher’s Narrative paradigm</vt:lpstr>
      <vt:lpstr>Narrative in language education</vt:lpstr>
      <vt:lpstr>PowerPoint Presentation</vt:lpstr>
      <vt:lpstr>Narrative-based Course design</vt:lpstr>
      <vt:lpstr>What is expected for language professionals?</vt:lpstr>
      <vt:lpstr>Future prospect</vt:lpstr>
      <vt:lpstr>Conclusion</vt:lpstr>
      <vt:lpstr>References</vt:lpstr>
      <vt:lpstr>Reference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Narrative-based advanced and post-advanced Japanese language courses</dc:title>
  <dc:creator>Norio Ota</dc:creator>
  <cp:lastModifiedBy>Norio Ota</cp:lastModifiedBy>
  <cp:revision>14</cp:revision>
  <dcterms:created xsi:type="dcterms:W3CDTF">2021-09-11T09:53:22Z</dcterms:created>
  <dcterms:modified xsi:type="dcterms:W3CDTF">2021-10-01T15:05:10Z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